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layout20.xml" ContentType="application/vnd.openxmlformats-officedocument.drawingml.diagram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tags/tag1.xml" ContentType="application/vnd.openxmlformats-officedocument.presentationml.tags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tags/tag2.xml" ContentType="application/vnd.openxmlformats-officedocument.presentationml.tags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layout22.xml" ContentType="application/vnd.openxmlformats-officedocument.drawingml.diagram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4" r:id="rId2"/>
    <p:sldId id="366" r:id="rId3"/>
    <p:sldId id="369" r:id="rId4"/>
    <p:sldId id="372" r:id="rId5"/>
    <p:sldId id="345" r:id="rId6"/>
    <p:sldId id="346" r:id="rId7"/>
    <p:sldId id="373" r:id="rId8"/>
    <p:sldId id="348" r:id="rId9"/>
    <p:sldId id="350" r:id="rId10"/>
    <p:sldId id="351" r:id="rId11"/>
    <p:sldId id="352" r:id="rId12"/>
    <p:sldId id="375" r:id="rId13"/>
    <p:sldId id="354" r:id="rId14"/>
    <p:sldId id="357" r:id="rId15"/>
    <p:sldId id="371" r:id="rId16"/>
    <p:sldId id="316" r:id="rId17"/>
    <p:sldId id="338" r:id="rId18"/>
    <p:sldId id="340" r:id="rId19"/>
    <p:sldId id="363" r:id="rId20"/>
    <p:sldId id="360" r:id="rId21"/>
    <p:sldId id="361" r:id="rId22"/>
    <p:sldId id="362" r:id="rId23"/>
    <p:sldId id="364" r:id="rId24"/>
    <p:sldId id="374" r:id="rId25"/>
    <p:sldId id="365" r:id="rId26"/>
    <p:sldId id="288" r:id="rId27"/>
  </p:sldIdLst>
  <p:sldSz cx="10688638" cy="756285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4A0"/>
    <a:srgbClr val="00CC00"/>
    <a:srgbClr val="33CC33"/>
    <a:srgbClr val="BC0202"/>
    <a:srgbClr val="FF0000"/>
    <a:srgbClr val="5C5C5C"/>
    <a:srgbClr val="E3B414"/>
    <a:srgbClr val="A6C7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 snapToGrid="0">
      <p:cViewPr varScale="1">
        <p:scale>
          <a:sx n="68" d="100"/>
          <a:sy n="68" d="100"/>
        </p:scale>
        <p:origin x="-894" y="-90"/>
      </p:cViewPr>
      <p:guideLst>
        <p:guide orient="horz" pos="4573"/>
        <p:guide orient="horz" pos="733"/>
        <p:guide orient="horz" pos="629"/>
        <p:guide orient="horz" pos="1053"/>
        <p:guide orient="horz" pos="925"/>
        <p:guide pos="838"/>
        <p:guide pos="6254"/>
      </p:guideLst>
    </p:cSldViewPr>
  </p:slideViewPr>
  <p:outlineViewPr>
    <p:cViewPr>
      <p:scale>
        <a:sx n="100" d="100"/>
        <a:sy n="100" d="100"/>
      </p:scale>
      <p:origin x="0" y="57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-3008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37334-DE6F-4913-9A7D-23D161661C5C}" type="doc">
      <dgm:prSet loTypeId="urn:microsoft.com/office/officeart/2005/8/layout/equati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F53DE40A-28E4-44DD-AC6C-12F02CCC52CF}">
      <dgm:prSet custT="1"/>
      <dgm:spPr/>
      <dgm:t>
        <a:bodyPr/>
        <a:lstStyle/>
        <a:p>
          <a:pPr rtl="0"/>
          <a:r>
            <a:rPr lang="it-IT" sz="2000" b="1" dirty="0" smtClean="0">
              <a:solidFill>
                <a:schemeClr val="tx1"/>
              </a:solidFill>
              <a:latin typeface="Bookman Old Style" pitchFamily="18" charset="0"/>
            </a:rPr>
            <a:t>Identificazione precoce </a:t>
          </a:r>
          <a:r>
            <a:rPr lang="it-IT" sz="2000" dirty="0" smtClean="0">
              <a:solidFill>
                <a:schemeClr val="tx1"/>
              </a:solidFill>
              <a:latin typeface="Bookman Old Style" pitchFamily="18" charset="0"/>
            </a:rPr>
            <a:t>della sintomatologia autistica</a:t>
          </a:r>
          <a:endParaRPr lang="it-IT" sz="20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530E654C-004B-4CCB-8148-6FB7B7084594}" type="parTrans" cxnId="{61AA30AF-2C18-4A20-863E-2E3A54E954C3}">
      <dgm:prSet/>
      <dgm:spPr/>
      <dgm:t>
        <a:bodyPr/>
        <a:lstStyle/>
        <a:p>
          <a:endParaRPr lang="it-IT"/>
        </a:p>
      </dgm:t>
    </dgm:pt>
    <dgm:pt modelId="{12535252-4A87-410F-9268-DF5F8CEFC753}" type="sibTrans" cxnId="{61AA30AF-2C18-4A20-863E-2E3A54E954C3}">
      <dgm:prSet/>
      <dgm:spPr/>
      <dgm:t>
        <a:bodyPr/>
        <a:lstStyle/>
        <a:p>
          <a:endParaRPr lang="it-IT"/>
        </a:p>
      </dgm:t>
    </dgm:pt>
    <dgm:pt modelId="{42C50C20-15EF-497B-B2CF-CABA2535CFEB}">
      <dgm:prSet custT="1"/>
      <dgm:spPr/>
      <dgm:t>
        <a:bodyPr/>
        <a:lstStyle/>
        <a:p>
          <a:pPr rtl="0"/>
          <a:r>
            <a:rPr lang="it-IT" sz="2000" b="0" dirty="0" smtClean="0">
              <a:solidFill>
                <a:schemeClr val="tx1"/>
              </a:solidFill>
              <a:latin typeface="Bookman Old Style" pitchFamily="18" charset="0"/>
            </a:rPr>
            <a:t>Tempestiva messa in atto di </a:t>
          </a:r>
          <a:r>
            <a:rPr lang="it-IT" sz="2000" b="1" dirty="0" smtClean="0">
              <a:solidFill>
                <a:schemeClr val="tx1"/>
              </a:solidFill>
              <a:latin typeface="Bookman Old Style" pitchFamily="18" charset="0"/>
            </a:rPr>
            <a:t>interventi terapeutici</a:t>
          </a:r>
          <a:endParaRPr lang="it-IT" sz="20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87305256-4860-4700-B09C-D3864DBB2476}" type="parTrans" cxnId="{98EFBEBB-08F0-4D88-A262-1EF9B6A06F66}">
      <dgm:prSet/>
      <dgm:spPr/>
      <dgm:t>
        <a:bodyPr/>
        <a:lstStyle/>
        <a:p>
          <a:endParaRPr lang="it-IT"/>
        </a:p>
      </dgm:t>
    </dgm:pt>
    <dgm:pt modelId="{2F044CF3-A8F4-44F3-84B1-B943BD7A4A45}" type="sibTrans" cxnId="{98EFBEBB-08F0-4D88-A262-1EF9B6A06F66}">
      <dgm:prSet/>
      <dgm:spPr/>
      <dgm:t>
        <a:bodyPr/>
        <a:lstStyle/>
        <a:p>
          <a:endParaRPr lang="it-IT"/>
        </a:p>
      </dgm:t>
    </dgm:pt>
    <dgm:pt modelId="{09C944EF-1AE6-43C1-B21D-9E4C2676E624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Possono ridurre in modo significativo l’</a:t>
          </a:r>
          <a:r>
            <a:rPr lang="it-IT" b="1" i="1" u="sng" dirty="0" smtClean="0">
              <a:latin typeface="Bookman Old Style" pitchFamily="18" charset="0"/>
            </a:rPr>
            <a:t>impatto</a:t>
          </a:r>
          <a:r>
            <a:rPr lang="it-IT" dirty="0" smtClean="0">
              <a:latin typeface="Bookman Old Style" pitchFamily="18" charset="0"/>
            </a:rPr>
            <a:t> di questo disturbo sullo sviluppo globale del bambino</a:t>
          </a:r>
          <a:endParaRPr lang="it-IT" dirty="0">
            <a:latin typeface="Bookman Old Style" pitchFamily="18" charset="0"/>
          </a:endParaRPr>
        </a:p>
      </dgm:t>
    </dgm:pt>
    <dgm:pt modelId="{E014A7FB-B56A-4958-B651-1390C5FBA072}" type="parTrans" cxnId="{539E056A-393D-49DE-9AAA-62EE25F2DBA8}">
      <dgm:prSet/>
      <dgm:spPr/>
      <dgm:t>
        <a:bodyPr/>
        <a:lstStyle/>
        <a:p>
          <a:endParaRPr lang="it-IT"/>
        </a:p>
      </dgm:t>
    </dgm:pt>
    <dgm:pt modelId="{7C817B5A-F5E7-429E-A6D5-89541ACE722C}" type="sibTrans" cxnId="{539E056A-393D-49DE-9AAA-62EE25F2DBA8}">
      <dgm:prSet/>
      <dgm:spPr/>
      <dgm:t>
        <a:bodyPr/>
        <a:lstStyle/>
        <a:p>
          <a:endParaRPr lang="it-IT"/>
        </a:p>
      </dgm:t>
    </dgm:pt>
    <dgm:pt modelId="{C2006303-0643-4DB1-99F9-A3D8CF021DF4}" type="pres">
      <dgm:prSet presAssocID="{E7A37334-DE6F-4913-9A7D-23D161661C5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4E908E7-1AAE-4362-ACBA-4F5C283D23F8}" type="pres">
      <dgm:prSet presAssocID="{E7A37334-DE6F-4913-9A7D-23D161661C5C}" presName="vNodes" presStyleCnt="0"/>
      <dgm:spPr/>
    </dgm:pt>
    <dgm:pt modelId="{DCDBFD79-F023-44EA-99F5-0C15FE4A8A8C}" type="pres">
      <dgm:prSet presAssocID="{F53DE40A-28E4-44DD-AC6C-12F02CCC52CF}" presName="node" presStyleLbl="node1" presStyleIdx="0" presStyleCnt="3" custScaleX="1797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F8882B-3AF0-4120-BEE5-054978E56FA1}" type="pres">
      <dgm:prSet presAssocID="{12535252-4A87-410F-9268-DF5F8CEFC753}" presName="spacerT" presStyleCnt="0"/>
      <dgm:spPr/>
    </dgm:pt>
    <dgm:pt modelId="{9C3AEBD1-E9C8-4248-BAB9-0D6611F87B71}" type="pres">
      <dgm:prSet presAssocID="{12535252-4A87-410F-9268-DF5F8CEFC753}" presName="sibTrans" presStyleLbl="sibTrans2D1" presStyleIdx="0" presStyleCnt="2"/>
      <dgm:spPr/>
      <dgm:t>
        <a:bodyPr/>
        <a:lstStyle/>
        <a:p>
          <a:endParaRPr lang="it-IT"/>
        </a:p>
      </dgm:t>
    </dgm:pt>
    <dgm:pt modelId="{0A17EC60-E93D-40FC-A649-C3B2D464BCC9}" type="pres">
      <dgm:prSet presAssocID="{12535252-4A87-410F-9268-DF5F8CEFC753}" presName="spacerB" presStyleCnt="0"/>
      <dgm:spPr/>
    </dgm:pt>
    <dgm:pt modelId="{64AEB085-A60C-40A6-B040-C56907E4ABC3}" type="pres">
      <dgm:prSet presAssocID="{42C50C20-15EF-497B-B2CF-CABA2535CFEB}" presName="node" presStyleLbl="node1" presStyleIdx="1" presStyleCnt="3" custScaleX="17618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EBB9C3-2FAD-4341-BD5C-DCDA679DCC9B}" type="pres">
      <dgm:prSet presAssocID="{E7A37334-DE6F-4913-9A7D-23D161661C5C}" presName="sibTransLast" presStyleLbl="sibTrans2D1" presStyleIdx="1" presStyleCnt="2"/>
      <dgm:spPr/>
      <dgm:t>
        <a:bodyPr/>
        <a:lstStyle/>
        <a:p>
          <a:endParaRPr lang="it-IT"/>
        </a:p>
      </dgm:t>
    </dgm:pt>
    <dgm:pt modelId="{6B5450C9-DDEE-4342-B659-AF3C62D1EECA}" type="pres">
      <dgm:prSet presAssocID="{E7A37334-DE6F-4913-9A7D-23D161661C5C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ADDC20C6-858C-4735-AB16-1487FB8FBB0C}" type="pres">
      <dgm:prSet presAssocID="{E7A37334-DE6F-4913-9A7D-23D161661C5C}" presName="lastNode" presStyleLbl="node1" presStyleIdx="2" presStyleCnt="3" custScaleX="1081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B07C7BC-E14E-4C76-8FF2-F886BC521774}" type="presOf" srcId="{42C50C20-15EF-497B-B2CF-CABA2535CFEB}" destId="{64AEB085-A60C-40A6-B040-C56907E4ABC3}" srcOrd="0" destOrd="0" presId="urn:microsoft.com/office/officeart/2005/8/layout/equation2"/>
    <dgm:cxn modelId="{58CD77FE-C934-482D-9295-8B451128F482}" type="presOf" srcId="{2F044CF3-A8F4-44F3-84B1-B943BD7A4A45}" destId="{6B5450C9-DDEE-4342-B659-AF3C62D1EECA}" srcOrd="1" destOrd="0" presId="urn:microsoft.com/office/officeart/2005/8/layout/equation2"/>
    <dgm:cxn modelId="{8A0BA15A-2AF0-416F-B3CB-8703E5C36E61}" type="presOf" srcId="{E7A37334-DE6F-4913-9A7D-23D161661C5C}" destId="{C2006303-0643-4DB1-99F9-A3D8CF021DF4}" srcOrd="0" destOrd="0" presId="urn:microsoft.com/office/officeart/2005/8/layout/equation2"/>
    <dgm:cxn modelId="{61AA30AF-2C18-4A20-863E-2E3A54E954C3}" srcId="{E7A37334-DE6F-4913-9A7D-23D161661C5C}" destId="{F53DE40A-28E4-44DD-AC6C-12F02CCC52CF}" srcOrd="0" destOrd="0" parTransId="{530E654C-004B-4CCB-8148-6FB7B7084594}" sibTransId="{12535252-4A87-410F-9268-DF5F8CEFC753}"/>
    <dgm:cxn modelId="{60064B81-5FF0-4B3F-8745-8A1696678AE0}" type="presOf" srcId="{12535252-4A87-410F-9268-DF5F8CEFC753}" destId="{9C3AEBD1-E9C8-4248-BAB9-0D6611F87B71}" srcOrd="0" destOrd="0" presId="urn:microsoft.com/office/officeart/2005/8/layout/equation2"/>
    <dgm:cxn modelId="{539E056A-393D-49DE-9AAA-62EE25F2DBA8}" srcId="{E7A37334-DE6F-4913-9A7D-23D161661C5C}" destId="{09C944EF-1AE6-43C1-B21D-9E4C2676E624}" srcOrd="2" destOrd="0" parTransId="{E014A7FB-B56A-4958-B651-1390C5FBA072}" sibTransId="{7C817B5A-F5E7-429E-A6D5-89541ACE722C}"/>
    <dgm:cxn modelId="{B45B35C8-7B60-47B4-9923-982AEEF7D902}" type="presOf" srcId="{09C944EF-1AE6-43C1-B21D-9E4C2676E624}" destId="{ADDC20C6-858C-4735-AB16-1487FB8FBB0C}" srcOrd="0" destOrd="0" presId="urn:microsoft.com/office/officeart/2005/8/layout/equation2"/>
    <dgm:cxn modelId="{010F0755-CECB-463F-B30C-9FAB2DDC29CB}" type="presOf" srcId="{2F044CF3-A8F4-44F3-84B1-B943BD7A4A45}" destId="{27EBB9C3-2FAD-4341-BD5C-DCDA679DCC9B}" srcOrd="0" destOrd="0" presId="urn:microsoft.com/office/officeart/2005/8/layout/equation2"/>
    <dgm:cxn modelId="{E991D66B-8EB5-4F72-936F-6E5FAFA36BFE}" type="presOf" srcId="{F53DE40A-28E4-44DD-AC6C-12F02CCC52CF}" destId="{DCDBFD79-F023-44EA-99F5-0C15FE4A8A8C}" srcOrd="0" destOrd="0" presId="urn:microsoft.com/office/officeart/2005/8/layout/equation2"/>
    <dgm:cxn modelId="{98EFBEBB-08F0-4D88-A262-1EF9B6A06F66}" srcId="{E7A37334-DE6F-4913-9A7D-23D161661C5C}" destId="{42C50C20-15EF-497B-B2CF-CABA2535CFEB}" srcOrd="1" destOrd="0" parTransId="{87305256-4860-4700-B09C-D3864DBB2476}" sibTransId="{2F044CF3-A8F4-44F3-84B1-B943BD7A4A45}"/>
    <dgm:cxn modelId="{B08E1224-5600-4C4B-8488-F3FA717A5FCA}" type="presParOf" srcId="{C2006303-0643-4DB1-99F9-A3D8CF021DF4}" destId="{64E908E7-1AAE-4362-ACBA-4F5C283D23F8}" srcOrd="0" destOrd="0" presId="urn:microsoft.com/office/officeart/2005/8/layout/equation2"/>
    <dgm:cxn modelId="{AA892E29-F1E9-43D9-9FA6-A496B8FA4E82}" type="presParOf" srcId="{64E908E7-1AAE-4362-ACBA-4F5C283D23F8}" destId="{DCDBFD79-F023-44EA-99F5-0C15FE4A8A8C}" srcOrd="0" destOrd="0" presId="urn:microsoft.com/office/officeart/2005/8/layout/equation2"/>
    <dgm:cxn modelId="{8D37B7C1-60FF-49DC-8868-42EFB06809B7}" type="presParOf" srcId="{64E908E7-1AAE-4362-ACBA-4F5C283D23F8}" destId="{9CF8882B-3AF0-4120-BEE5-054978E56FA1}" srcOrd="1" destOrd="0" presId="urn:microsoft.com/office/officeart/2005/8/layout/equation2"/>
    <dgm:cxn modelId="{E8CBE4AC-AAEE-482A-9CFD-4849AFD34E80}" type="presParOf" srcId="{64E908E7-1AAE-4362-ACBA-4F5C283D23F8}" destId="{9C3AEBD1-E9C8-4248-BAB9-0D6611F87B71}" srcOrd="2" destOrd="0" presId="urn:microsoft.com/office/officeart/2005/8/layout/equation2"/>
    <dgm:cxn modelId="{1435CE64-8017-4E4A-BDBB-8B918CDB2804}" type="presParOf" srcId="{64E908E7-1AAE-4362-ACBA-4F5C283D23F8}" destId="{0A17EC60-E93D-40FC-A649-C3B2D464BCC9}" srcOrd="3" destOrd="0" presId="urn:microsoft.com/office/officeart/2005/8/layout/equation2"/>
    <dgm:cxn modelId="{F348EE01-3CD1-41CA-8FD8-3873FE17E21D}" type="presParOf" srcId="{64E908E7-1AAE-4362-ACBA-4F5C283D23F8}" destId="{64AEB085-A60C-40A6-B040-C56907E4ABC3}" srcOrd="4" destOrd="0" presId="urn:microsoft.com/office/officeart/2005/8/layout/equation2"/>
    <dgm:cxn modelId="{C5CFD9DC-C633-4315-B487-E4AB8360D166}" type="presParOf" srcId="{C2006303-0643-4DB1-99F9-A3D8CF021DF4}" destId="{27EBB9C3-2FAD-4341-BD5C-DCDA679DCC9B}" srcOrd="1" destOrd="0" presId="urn:microsoft.com/office/officeart/2005/8/layout/equation2"/>
    <dgm:cxn modelId="{DF133D21-B596-47A3-A7DA-BBD0EF84FC76}" type="presParOf" srcId="{27EBB9C3-2FAD-4341-BD5C-DCDA679DCC9B}" destId="{6B5450C9-DDEE-4342-B659-AF3C62D1EECA}" srcOrd="0" destOrd="0" presId="urn:microsoft.com/office/officeart/2005/8/layout/equation2"/>
    <dgm:cxn modelId="{B6E2BF06-34C3-47B5-9DC1-B40C1E935253}" type="presParOf" srcId="{C2006303-0643-4DB1-99F9-A3D8CF021DF4}" destId="{ADDC20C6-858C-4735-AB16-1487FB8FBB0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49F8933-A948-4986-98DA-C6D9B4C4FB17}" type="doc">
      <dgm:prSet loTypeId="urn:microsoft.com/office/officeart/2005/8/layout/hList2#6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E334DF8C-B2B2-40FF-A9F6-FB149B656235}">
      <dgm:prSet phldrT="[Testo]" custT="1"/>
      <dgm:spPr/>
      <dgm:t>
        <a:bodyPr/>
        <a:lstStyle/>
        <a:p>
          <a:endParaRPr lang="it-IT" sz="2800" b="1" dirty="0">
            <a:latin typeface="Bookman Old Style" pitchFamily="18" charset="0"/>
          </a:endParaRPr>
        </a:p>
      </dgm:t>
    </dgm:pt>
    <dgm:pt modelId="{A256B5C7-FFB0-4863-8EE3-27F7C3D75C28}" type="parTrans" cxnId="{9A5C1F53-4B19-458B-99A7-F515A74F5E21}">
      <dgm:prSet/>
      <dgm:spPr/>
      <dgm:t>
        <a:bodyPr/>
        <a:lstStyle/>
        <a:p>
          <a:endParaRPr lang="it-IT"/>
        </a:p>
      </dgm:t>
    </dgm:pt>
    <dgm:pt modelId="{450DDBBB-26FF-4F30-A9D6-EE8DBD90F8EB}" type="sibTrans" cxnId="{9A5C1F53-4B19-458B-99A7-F515A74F5E21}">
      <dgm:prSet/>
      <dgm:spPr/>
      <dgm:t>
        <a:bodyPr/>
        <a:lstStyle/>
        <a:p>
          <a:endParaRPr lang="it-IT"/>
        </a:p>
      </dgm:t>
    </dgm:pt>
    <dgm:pt modelId="{43BF7A6F-51A5-476A-8F2E-B2726D43FB4B}">
      <dgm:prSet phldrT="[Testo]"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movimenti ripetitivi e stereotipati (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sfarfallamento</a:t>
          </a:r>
          <a:r>
            <a:rPr lang="it-IT" sz="2400" dirty="0" smtClean="0">
              <a:latin typeface="Bookman Old Style" pitchFamily="18" charset="0"/>
            </a:rPr>
            <a:t>) </a:t>
          </a:r>
          <a:endParaRPr lang="it-IT" sz="2400" dirty="0">
            <a:latin typeface="Bookman Old Style" pitchFamily="18" charset="0"/>
          </a:endParaRPr>
        </a:p>
      </dgm:t>
    </dgm:pt>
    <dgm:pt modelId="{59AA961B-E606-4E99-86F6-741FD96E5042}" type="parTrans" cxnId="{33FAA12C-4AE9-42A0-A19E-BDF4E4DA1A20}">
      <dgm:prSet/>
      <dgm:spPr/>
      <dgm:t>
        <a:bodyPr/>
        <a:lstStyle/>
        <a:p>
          <a:endParaRPr lang="it-IT"/>
        </a:p>
      </dgm:t>
    </dgm:pt>
    <dgm:pt modelId="{0D594F4F-9993-4074-A189-1ACF92CD3752}" type="sibTrans" cxnId="{33FAA12C-4AE9-42A0-A19E-BDF4E4DA1A20}">
      <dgm:prSet/>
      <dgm:spPr/>
      <dgm:t>
        <a:bodyPr/>
        <a:lstStyle/>
        <a:p>
          <a:endParaRPr lang="it-IT"/>
        </a:p>
      </dgm:t>
    </dgm:pt>
    <dgm:pt modelId="{BE8F1CD6-218E-4554-A512-5116088EFECE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gioco ripetitivo ed orientato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verso oggetti </a:t>
          </a:r>
          <a:r>
            <a:rPr lang="it-IT" sz="2400" dirty="0" smtClean="0">
              <a:latin typeface="Bookman Old Style" pitchFamily="18" charset="0"/>
            </a:rPr>
            <a:t>piuttosto che verso le altre persone</a:t>
          </a:r>
          <a:endParaRPr lang="it-IT" sz="2400" dirty="0">
            <a:latin typeface="Bookman Old Style" pitchFamily="18" charset="0"/>
          </a:endParaRPr>
        </a:p>
      </dgm:t>
    </dgm:pt>
    <dgm:pt modelId="{437A933A-B6D5-4879-BCE1-007F899EDE44}" type="parTrans" cxnId="{AC43276D-BCDD-4F91-8A90-D4BFA41E972C}">
      <dgm:prSet/>
      <dgm:spPr/>
      <dgm:t>
        <a:bodyPr/>
        <a:lstStyle/>
        <a:p>
          <a:endParaRPr lang="it-IT"/>
        </a:p>
      </dgm:t>
    </dgm:pt>
    <dgm:pt modelId="{5B01A747-0A5E-4F4C-9FA7-05174F4A5011}" type="sibTrans" cxnId="{AC43276D-BCDD-4F91-8A90-D4BFA41E972C}">
      <dgm:prSet/>
      <dgm:spPr/>
      <dgm:t>
        <a:bodyPr/>
        <a:lstStyle/>
        <a:p>
          <a:endParaRPr lang="it-IT"/>
        </a:p>
      </dgm:t>
    </dgm:pt>
    <dgm:pt modelId="{49E046DA-8D39-46ED-90B1-1CF5D12A52E5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interessi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insoliti e ristretti</a:t>
          </a:r>
          <a:endParaRPr lang="it-IT" sz="2400" dirty="0">
            <a:latin typeface="Bookman Old Style" pitchFamily="18" charset="0"/>
          </a:endParaRPr>
        </a:p>
      </dgm:t>
    </dgm:pt>
    <dgm:pt modelId="{E6170F0B-6306-4B83-A2D9-47AF0AACAC54}" type="parTrans" cxnId="{D5A88555-BB3D-4EB4-AC47-B6B3AC218490}">
      <dgm:prSet/>
      <dgm:spPr/>
      <dgm:t>
        <a:bodyPr/>
        <a:lstStyle/>
        <a:p>
          <a:endParaRPr lang="it-IT"/>
        </a:p>
      </dgm:t>
    </dgm:pt>
    <dgm:pt modelId="{C20F48CA-9B50-4FBB-A403-71EBFCC50A82}" type="sibTrans" cxnId="{D5A88555-BB3D-4EB4-AC47-B6B3AC218490}">
      <dgm:prSet/>
      <dgm:spPr/>
      <dgm:t>
        <a:bodyPr/>
        <a:lstStyle/>
        <a:p>
          <a:endParaRPr lang="it-IT"/>
        </a:p>
      </dgm:t>
    </dgm:pt>
    <dgm:pt modelId="{A8F4B0A2-25AD-4B02-8E39-97A41A464185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avversione al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cambiamento</a:t>
          </a:r>
          <a:r>
            <a:rPr lang="it-IT" sz="2400" dirty="0" smtClean="0">
              <a:latin typeface="Bookman Old Style" pitchFamily="18" charset="0"/>
            </a:rPr>
            <a:t> (causa di ansia, stress e aggressività)</a:t>
          </a:r>
          <a:endParaRPr lang="it-IT" sz="2400" dirty="0">
            <a:latin typeface="Bookman Old Style" pitchFamily="18" charset="0"/>
          </a:endParaRPr>
        </a:p>
      </dgm:t>
    </dgm:pt>
    <dgm:pt modelId="{739B0FCC-570A-4DA8-8F4B-DC95A1D67A5C}" type="parTrans" cxnId="{347F520C-2A11-4AFC-8F70-8C8ECCC55D2E}">
      <dgm:prSet/>
      <dgm:spPr/>
      <dgm:t>
        <a:bodyPr/>
        <a:lstStyle/>
        <a:p>
          <a:endParaRPr lang="it-IT"/>
        </a:p>
      </dgm:t>
    </dgm:pt>
    <dgm:pt modelId="{2D41247C-0353-4315-90B1-248A1B9BB1CB}" type="sibTrans" cxnId="{347F520C-2A11-4AFC-8F70-8C8ECCC55D2E}">
      <dgm:prSet/>
      <dgm:spPr/>
      <dgm:t>
        <a:bodyPr/>
        <a:lstStyle/>
        <a:p>
          <a:endParaRPr lang="it-IT"/>
        </a:p>
      </dgm:t>
    </dgm:pt>
    <dgm:pt modelId="{0AAD8CC1-00A4-4FD4-BD00-DC014EA36B19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eccessiva o ridotta reazione a </a:t>
          </a:r>
          <a:r>
            <a:rPr lang="it-IT" sz="2400" b="0" i="1" dirty="0" smtClean="0">
              <a:solidFill>
                <a:srgbClr val="FFC000"/>
              </a:solidFill>
              <a:latin typeface="Bookman Old Style" pitchFamily="18" charset="0"/>
            </a:rPr>
            <a:t>stimoli sensoriali </a:t>
          </a:r>
          <a:r>
            <a:rPr lang="it-IT" sz="2400" dirty="0" smtClean="0">
              <a:latin typeface="Bookman Old Style" pitchFamily="18" charset="0"/>
            </a:rPr>
            <a:t>(tatto, suoni e odori)</a:t>
          </a:r>
          <a:endParaRPr lang="it-IT" sz="2400" dirty="0">
            <a:latin typeface="Bookman Old Style" pitchFamily="18" charset="0"/>
          </a:endParaRPr>
        </a:p>
      </dgm:t>
    </dgm:pt>
    <dgm:pt modelId="{05088984-5D54-4960-ABC8-9CA137856754}" type="parTrans" cxnId="{2E2C37EA-44F2-4828-B882-7B1B63C53620}">
      <dgm:prSet/>
      <dgm:spPr/>
      <dgm:t>
        <a:bodyPr/>
        <a:lstStyle/>
        <a:p>
          <a:endParaRPr lang="it-IT"/>
        </a:p>
      </dgm:t>
    </dgm:pt>
    <dgm:pt modelId="{2966EF4F-E1F8-4A27-B890-0A044ECA7CCD}" type="sibTrans" cxnId="{2E2C37EA-44F2-4828-B882-7B1B63C53620}">
      <dgm:prSet/>
      <dgm:spPr/>
      <dgm:t>
        <a:bodyPr/>
        <a:lstStyle/>
        <a:p>
          <a:endParaRPr lang="it-IT"/>
        </a:p>
      </dgm:t>
    </dgm:pt>
    <dgm:pt modelId="{CB5527CE-5F68-48AE-93FE-E6455003F3B7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forte preferenza per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routine familiari</a:t>
          </a:r>
          <a:endParaRPr lang="it-IT" sz="2400" dirty="0">
            <a:latin typeface="Bookman Old Style" pitchFamily="18" charset="0"/>
          </a:endParaRPr>
        </a:p>
      </dgm:t>
    </dgm:pt>
    <dgm:pt modelId="{710E8879-8674-453C-BA6B-3AD1F00C288B}" type="sibTrans" cxnId="{7E916B2D-04C6-4823-A36A-D63007D01DB4}">
      <dgm:prSet/>
      <dgm:spPr/>
      <dgm:t>
        <a:bodyPr/>
        <a:lstStyle/>
        <a:p>
          <a:endParaRPr lang="it-IT"/>
        </a:p>
      </dgm:t>
    </dgm:pt>
    <dgm:pt modelId="{B0E09247-DFF4-4E82-A7D7-4D93083637CC}" type="parTrans" cxnId="{7E916B2D-04C6-4823-A36A-D63007D01DB4}">
      <dgm:prSet/>
      <dgm:spPr/>
      <dgm:t>
        <a:bodyPr/>
        <a:lstStyle/>
        <a:p>
          <a:endParaRPr lang="it-IT"/>
        </a:p>
      </dgm:t>
    </dgm:pt>
    <dgm:pt modelId="{49DD2485-E63E-474B-A1DF-1250C623BE5D}" type="pres">
      <dgm:prSet presAssocID="{B49F8933-A948-4986-98DA-C6D9B4C4FB1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5179BDE-7933-466E-9F3B-4C09494FBAA6}" type="pres">
      <dgm:prSet presAssocID="{E334DF8C-B2B2-40FF-A9F6-FB149B65623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D1E11A-D1A6-4D90-B402-CEC218402D68}" type="pres">
      <dgm:prSet presAssocID="{E334DF8C-B2B2-40FF-A9F6-FB149B656235}" presName="image" presStyleLbl="fgImgPlace1" presStyleIdx="0" presStyleCnt="1" custScaleX="129266" custScaleY="97043" custLinFactNeighborX="5766" custLinFactNeighborY="-44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4C68724B-85D2-4CEF-87F7-2862FA2436FA}" type="pres">
      <dgm:prSet presAssocID="{E334DF8C-B2B2-40FF-A9F6-FB149B656235}" presName="childNode" presStyleLbl="node1" presStyleIdx="0" presStyleCnt="1" custScaleX="122101" custScaleY="103322" custLinFactNeighborX="3481" custLinFactNeighborY="-1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2A06FE-5663-4055-A6AE-F49199E7DBE9}" type="pres">
      <dgm:prSet presAssocID="{E334DF8C-B2B2-40FF-A9F6-FB149B656235}" presName="parentNode" presStyleLbl="revTx" presStyleIdx="0" presStyleCnt="1" custScaleY="9758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77F3C3E-1EDB-43D6-B3AD-E777AE7B5496}" type="presOf" srcId="{A8F4B0A2-25AD-4B02-8E39-97A41A464185}" destId="{4C68724B-85D2-4CEF-87F7-2862FA2436FA}" srcOrd="0" destOrd="4" presId="urn:microsoft.com/office/officeart/2005/8/layout/hList2#6"/>
    <dgm:cxn modelId="{D9A2181B-1A15-4CB7-8061-614D6386C42F}" type="presOf" srcId="{49E046DA-8D39-46ED-90B1-1CF5D12A52E5}" destId="{4C68724B-85D2-4CEF-87F7-2862FA2436FA}" srcOrd="0" destOrd="2" presId="urn:microsoft.com/office/officeart/2005/8/layout/hList2#6"/>
    <dgm:cxn modelId="{9A5C1F53-4B19-458B-99A7-F515A74F5E21}" srcId="{B49F8933-A948-4986-98DA-C6D9B4C4FB17}" destId="{E334DF8C-B2B2-40FF-A9F6-FB149B656235}" srcOrd="0" destOrd="0" parTransId="{A256B5C7-FFB0-4863-8EE3-27F7C3D75C28}" sibTransId="{450DDBBB-26FF-4F30-A9D6-EE8DBD90F8EB}"/>
    <dgm:cxn modelId="{7E916B2D-04C6-4823-A36A-D63007D01DB4}" srcId="{E334DF8C-B2B2-40FF-A9F6-FB149B656235}" destId="{CB5527CE-5F68-48AE-93FE-E6455003F3B7}" srcOrd="3" destOrd="0" parTransId="{B0E09247-DFF4-4E82-A7D7-4D93083637CC}" sibTransId="{710E8879-8674-453C-BA6B-3AD1F00C288B}"/>
    <dgm:cxn modelId="{2E2C37EA-44F2-4828-B882-7B1B63C53620}" srcId="{E334DF8C-B2B2-40FF-A9F6-FB149B656235}" destId="{0AAD8CC1-00A4-4FD4-BD00-DC014EA36B19}" srcOrd="5" destOrd="0" parTransId="{05088984-5D54-4960-ABC8-9CA137856754}" sibTransId="{2966EF4F-E1F8-4A27-B890-0A044ECA7CCD}"/>
    <dgm:cxn modelId="{33FAA12C-4AE9-42A0-A19E-BDF4E4DA1A20}" srcId="{E334DF8C-B2B2-40FF-A9F6-FB149B656235}" destId="{43BF7A6F-51A5-476A-8F2E-B2726D43FB4B}" srcOrd="0" destOrd="0" parTransId="{59AA961B-E606-4E99-86F6-741FD96E5042}" sibTransId="{0D594F4F-9993-4074-A189-1ACF92CD3752}"/>
    <dgm:cxn modelId="{3C7356E7-7848-4265-9B6F-60A75C532A6F}" type="presOf" srcId="{E334DF8C-B2B2-40FF-A9F6-FB149B656235}" destId="{D42A06FE-5663-4055-A6AE-F49199E7DBE9}" srcOrd="0" destOrd="0" presId="urn:microsoft.com/office/officeart/2005/8/layout/hList2#6"/>
    <dgm:cxn modelId="{C90DEA49-FDD5-42A4-9366-8010217113FC}" type="presOf" srcId="{BE8F1CD6-218E-4554-A512-5116088EFECE}" destId="{4C68724B-85D2-4CEF-87F7-2862FA2436FA}" srcOrd="0" destOrd="1" presId="urn:microsoft.com/office/officeart/2005/8/layout/hList2#6"/>
    <dgm:cxn modelId="{E58D3B46-C396-4EDB-AA24-E6BF0C56D41C}" type="presOf" srcId="{CB5527CE-5F68-48AE-93FE-E6455003F3B7}" destId="{4C68724B-85D2-4CEF-87F7-2862FA2436FA}" srcOrd="0" destOrd="3" presId="urn:microsoft.com/office/officeart/2005/8/layout/hList2#6"/>
    <dgm:cxn modelId="{B85A7F5C-34DA-4F7C-8CC6-F0644C521D53}" type="presOf" srcId="{B49F8933-A948-4986-98DA-C6D9B4C4FB17}" destId="{49DD2485-E63E-474B-A1DF-1250C623BE5D}" srcOrd="0" destOrd="0" presId="urn:microsoft.com/office/officeart/2005/8/layout/hList2#6"/>
    <dgm:cxn modelId="{D5A88555-BB3D-4EB4-AC47-B6B3AC218490}" srcId="{E334DF8C-B2B2-40FF-A9F6-FB149B656235}" destId="{49E046DA-8D39-46ED-90B1-1CF5D12A52E5}" srcOrd="2" destOrd="0" parTransId="{E6170F0B-6306-4B83-A2D9-47AF0AACAC54}" sibTransId="{C20F48CA-9B50-4FBB-A403-71EBFCC50A82}"/>
    <dgm:cxn modelId="{B9B5EEE2-FC4A-43D3-B06A-8483EB8127F8}" type="presOf" srcId="{0AAD8CC1-00A4-4FD4-BD00-DC014EA36B19}" destId="{4C68724B-85D2-4CEF-87F7-2862FA2436FA}" srcOrd="0" destOrd="5" presId="urn:microsoft.com/office/officeart/2005/8/layout/hList2#6"/>
    <dgm:cxn modelId="{784ACED4-9C74-4E5B-8BFB-1DD52D635FA6}" type="presOf" srcId="{43BF7A6F-51A5-476A-8F2E-B2726D43FB4B}" destId="{4C68724B-85D2-4CEF-87F7-2862FA2436FA}" srcOrd="0" destOrd="0" presId="urn:microsoft.com/office/officeart/2005/8/layout/hList2#6"/>
    <dgm:cxn modelId="{AC43276D-BCDD-4F91-8A90-D4BFA41E972C}" srcId="{E334DF8C-B2B2-40FF-A9F6-FB149B656235}" destId="{BE8F1CD6-218E-4554-A512-5116088EFECE}" srcOrd="1" destOrd="0" parTransId="{437A933A-B6D5-4879-BCE1-007F899EDE44}" sibTransId="{5B01A747-0A5E-4F4C-9FA7-05174F4A5011}"/>
    <dgm:cxn modelId="{347F520C-2A11-4AFC-8F70-8C8ECCC55D2E}" srcId="{E334DF8C-B2B2-40FF-A9F6-FB149B656235}" destId="{A8F4B0A2-25AD-4B02-8E39-97A41A464185}" srcOrd="4" destOrd="0" parTransId="{739B0FCC-570A-4DA8-8F4B-DC95A1D67A5C}" sibTransId="{2D41247C-0353-4315-90B1-248A1B9BB1CB}"/>
    <dgm:cxn modelId="{92F87F2E-CC81-459C-B75E-A27960B36CC3}" type="presParOf" srcId="{49DD2485-E63E-474B-A1DF-1250C623BE5D}" destId="{B5179BDE-7933-466E-9F3B-4C09494FBAA6}" srcOrd="0" destOrd="0" presId="urn:microsoft.com/office/officeart/2005/8/layout/hList2#6"/>
    <dgm:cxn modelId="{79FF4912-6D4A-48C7-AA50-9585912A5289}" type="presParOf" srcId="{B5179BDE-7933-466E-9F3B-4C09494FBAA6}" destId="{EAD1E11A-D1A6-4D90-B402-CEC218402D68}" srcOrd="0" destOrd="0" presId="urn:microsoft.com/office/officeart/2005/8/layout/hList2#6"/>
    <dgm:cxn modelId="{3310E470-107A-4EE9-A6B8-EDDD6F76A40D}" type="presParOf" srcId="{B5179BDE-7933-466E-9F3B-4C09494FBAA6}" destId="{4C68724B-85D2-4CEF-87F7-2862FA2436FA}" srcOrd="1" destOrd="0" presId="urn:microsoft.com/office/officeart/2005/8/layout/hList2#6"/>
    <dgm:cxn modelId="{8E4C814D-AFE6-4409-ACF3-03683D6F952D}" type="presParOf" srcId="{B5179BDE-7933-466E-9F3B-4C09494FBAA6}" destId="{D42A06FE-5663-4055-A6AE-F49199E7DBE9}" srcOrd="2" destOrd="0" presId="urn:microsoft.com/office/officeart/2005/8/layout/hList2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D93BF38-A3AA-466F-A229-D13B7E3DDE0A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D7B7894-EFAE-4A1A-96B8-CF31875F7203}">
      <dgm:prSet custT="1"/>
      <dgm:spPr/>
      <dgm:t>
        <a:bodyPr/>
        <a:lstStyle/>
        <a:p>
          <a:pPr rtl="0"/>
          <a:r>
            <a:rPr lang="it-IT" sz="2000" b="1" dirty="0" smtClean="0">
              <a:solidFill>
                <a:schemeClr val="tx1"/>
              </a:solidFill>
              <a:latin typeface="Bookman Old Style" pitchFamily="18" charset="0"/>
            </a:rPr>
            <a:t>Regolazione del processing sensoriale</a:t>
          </a:r>
          <a:endParaRPr lang="it-IT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1771BB19-7A7C-44F4-BBC1-5E8F8D60B9C3}" type="parTrans" cxnId="{CF26652D-F6CA-456B-AAAE-7D435E53FF96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5C182DCA-68BD-49E3-A04C-EEE06C7D5B6B}" type="sibTrans" cxnId="{CF26652D-F6CA-456B-AAAE-7D435E53FF96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D8935E09-7C52-4764-AAB9-B39885C586DC}">
      <dgm:prSet custT="1"/>
      <dgm:spPr/>
      <dgm:t>
        <a:bodyPr/>
        <a:lstStyle/>
        <a:p>
          <a:pPr rtl="0"/>
          <a:r>
            <a:rPr lang="it-IT" sz="2000" b="1" dirty="0" smtClean="0">
              <a:solidFill>
                <a:schemeClr val="tx1"/>
              </a:solidFill>
              <a:latin typeface="Bookman Old Style" pitchFamily="18" charset="0"/>
            </a:rPr>
            <a:t>Alimentazione</a:t>
          </a:r>
          <a:endParaRPr lang="it-IT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356565F1-34BA-40D2-BBB5-BA9C83DEF4D9}" type="parTrans" cxnId="{4F43D5F6-22AD-47F1-8723-D32F9399C968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AD1F142C-FC97-4A88-8E35-09D422A14E67}" type="sibTrans" cxnId="{4F43D5F6-22AD-47F1-8723-D32F9399C968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614EF7C5-1F5C-4E20-A377-D015BB944D96}">
      <dgm:prSet custT="1"/>
      <dgm:spPr/>
      <dgm:t>
        <a:bodyPr/>
        <a:lstStyle/>
        <a:p>
          <a:pPr rtl="0"/>
          <a:r>
            <a:rPr lang="it-IT" sz="2000" b="1" dirty="0" smtClean="0">
              <a:solidFill>
                <a:schemeClr val="tx1"/>
              </a:solidFill>
              <a:latin typeface="Bookman Old Style" pitchFamily="18" charset="0"/>
            </a:rPr>
            <a:t>Imprudenza (assenza del senso del pericolo)</a:t>
          </a:r>
          <a:endParaRPr lang="it-IT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486F1F5E-73F7-4AC0-ABAB-FA5F991C8913}" type="parTrans" cxnId="{FE91BF54-7FBA-49EE-8DFB-922D3750B945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FD053BFA-97E8-46E1-9C1C-929DED28A04E}" type="sibTrans" cxnId="{FE91BF54-7FBA-49EE-8DFB-922D3750B945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BF324AB2-8695-423C-B7A3-F22973736E15}">
      <dgm:prSet custT="1"/>
      <dgm:spPr/>
      <dgm:t>
        <a:bodyPr/>
        <a:lstStyle/>
        <a:p>
          <a:pPr rtl="0"/>
          <a:r>
            <a:rPr lang="it-IT" sz="2000" b="1" dirty="0" smtClean="0">
              <a:solidFill>
                <a:schemeClr val="tx1"/>
              </a:solidFill>
              <a:latin typeface="Bookman Old Style" pitchFamily="18" charset="0"/>
            </a:rPr>
            <a:t>Comportamenti autolesionistici</a:t>
          </a:r>
          <a:endParaRPr lang="it-IT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F891B504-EE8E-4085-A52C-4EE2D17B1A45}" type="parTrans" cxnId="{53979733-B898-4508-8CDF-BBE8B6F04382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E8655866-52ED-4BD4-865D-F4FB409BA3D7}" type="sibTrans" cxnId="{53979733-B898-4508-8CDF-BBE8B6F04382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ADDF8169-4CAC-495B-A927-62E483388AB6}">
      <dgm:prSet custT="1"/>
      <dgm:spPr/>
      <dgm:t>
        <a:bodyPr/>
        <a:lstStyle/>
        <a:p>
          <a:pPr rtl="0"/>
          <a:r>
            <a:rPr lang="it-IT" sz="2000" b="1" dirty="0" smtClean="0">
              <a:solidFill>
                <a:schemeClr val="tx1"/>
              </a:solidFill>
              <a:latin typeface="Bookman Old Style" pitchFamily="18" charset="0"/>
            </a:rPr>
            <a:t>Alterazione di risposta al dolore</a:t>
          </a:r>
          <a:endParaRPr lang="it-IT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6EA8896A-7330-44B9-B0E1-1E850491ED65}" type="parTrans" cxnId="{CCA0F277-F5AB-41FC-AF2C-F0CB0D3AAC8C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552FB81C-F21A-45A1-80C6-7812A6C3051F}" type="sibTrans" cxnId="{CCA0F277-F5AB-41FC-AF2C-F0CB0D3AAC8C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5F1937EE-EFA2-4D68-8210-D428AAB2FBBD}">
      <dgm:prSet custT="1"/>
      <dgm:spPr/>
      <dgm:t>
        <a:bodyPr/>
        <a:lstStyle/>
        <a:p>
          <a:pPr rtl="0"/>
          <a:r>
            <a:rPr lang="it-IT" sz="2000" b="1" dirty="0" smtClean="0">
              <a:solidFill>
                <a:schemeClr val="tx1"/>
              </a:solidFill>
              <a:latin typeface="Bookman Old Style" pitchFamily="18" charset="0"/>
            </a:rPr>
            <a:t>Anomalie del ritmo sonno-veglia</a:t>
          </a:r>
          <a:endParaRPr lang="it-IT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2DB2118E-028B-4E7A-BC1E-527ACA41DB85}" type="parTrans" cxnId="{689B8336-FCD4-4F8F-ABC4-0635F6232482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244ECA04-0007-48D6-B2A3-CFD4CBA15C71}" type="sibTrans" cxnId="{689B8336-FCD4-4F8F-ABC4-0635F6232482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97A82155-568D-4AE1-8D22-56F9F09C8A0B}">
      <dgm:prSet custT="1"/>
      <dgm:spPr/>
      <dgm:t>
        <a:bodyPr/>
        <a:lstStyle/>
        <a:p>
          <a:pPr rtl="0"/>
          <a:r>
            <a:rPr lang="it-IT" sz="2000" b="1" dirty="0" smtClean="0">
              <a:solidFill>
                <a:schemeClr val="tx1"/>
              </a:solidFill>
              <a:latin typeface="Bookman Old Style" pitchFamily="18" charset="0"/>
            </a:rPr>
            <a:t>Scarsa attivazione dei muscoli </a:t>
          </a:r>
          <a:r>
            <a:rPr lang="it-IT" sz="2000" b="1" dirty="0" err="1" smtClean="0">
              <a:solidFill>
                <a:schemeClr val="tx1"/>
              </a:solidFill>
              <a:latin typeface="Bookman Old Style" pitchFamily="18" charset="0"/>
            </a:rPr>
            <a:t>antigravitari</a:t>
          </a:r>
          <a:endParaRPr lang="it-IT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7E0C5489-21B9-4252-A9F7-AA9A116C5D3B}" type="parTrans" cxnId="{0875D71A-EC7A-4D66-928C-CF0FC113CB96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E2543F78-444D-46E3-9D80-EAC1CCA7D481}" type="sibTrans" cxnId="{0875D71A-EC7A-4D66-928C-CF0FC113CB96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C5954A35-1E67-40BE-8DD6-35ABBEACFD16}">
      <dgm:prSet custT="1"/>
      <dgm:spPr/>
      <dgm:t>
        <a:bodyPr/>
        <a:lstStyle/>
        <a:p>
          <a:pPr rtl="0"/>
          <a:r>
            <a:rPr lang="it-IT" sz="2000" b="1" dirty="0" smtClean="0">
              <a:solidFill>
                <a:schemeClr val="tx1"/>
              </a:solidFill>
              <a:latin typeface="Bookman Old Style" pitchFamily="18" charset="0"/>
            </a:rPr>
            <a:t>Compromissione della locomozione (fluidità, simmetria, ritmicità dei movimenti)</a:t>
          </a:r>
          <a:endParaRPr lang="it-IT" sz="20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67E83F32-BD85-4317-891C-1476E7F2261E}" type="parTrans" cxnId="{5236E3E9-3A9B-47B1-99C9-E541DD498FC9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95242CD7-8364-46B7-A575-9B1613BAE669}" type="sibTrans" cxnId="{5236E3E9-3A9B-47B1-99C9-E541DD498FC9}">
      <dgm:prSet/>
      <dgm:spPr/>
      <dgm:t>
        <a:bodyPr/>
        <a:lstStyle/>
        <a:p>
          <a:endParaRPr lang="it-IT" b="1">
            <a:solidFill>
              <a:schemeClr val="tx1"/>
            </a:solidFill>
            <a:latin typeface="Bookman Old Style" pitchFamily="18" charset="0"/>
          </a:endParaRPr>
        </a:p>
      </dgm:t>
    </dgm:pt>
    <dgm:pt modelId="{BFB24113-7475-44B5-9010-0A031F518FD2}" type="pres">
      <dgm:prSet presAssocID="{6D93BF38-A3AA-466F-A229-D13B7E3DDE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BB19839-8B64-4294-85AB-1DF0B2FB3D08}" type="pres">
      <dgm:prSet presAssocID="{DD7B7894-EFAE-4A1A-96B8-CF31875F720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9AB2BD-99A6-423C-B7E3-E5A6D185CB37}" type="pres">
      <dgm:prSet presAssocID="{5C182DCA-68BD-49E3-A04C-EEE06C7D5B6B}" presName="spacer" presStyleCnt="0"/>
      <dgm:spPr/>
    </dgm:pt>
    <dgm:pt modelId="{7FA528C4-35E9-422E-B671-A5E97119DD8A}" type="pres">
      <dgm:prSet presAssocID="{D8935E09-7C52-4764-AAB9-B39885C586D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C51D02-A09E-42E4-995C-C3D0EB3BDA89}" type="pres">
      <dgm:prSet presAssocID="{AD1F142C-FC97-4A88-8E35-09D422A14E67}" presName="spacer" presStyleCnt="0"/>
      <dgm:spPr/>
    </dgm:pt>
    <dgm:pt modelId="{2410B41D-BB05-4306-BF9F-BA9973CD3A37}" type="pres">
      <dgm:prSet presAssocID="{614EF7C5-1F5C-4E20-A377-D015BB944D96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63EBCA-D3C8-48E0-9692-53BF7831452A}" type="pres">
      <dgm:prSet presAssocID="{FD053BFA-97E8-46E1-9C1C-929DED28A04E}" presName="spacer" presStyleCnt="0"/>
      <dgm:spPr/>
    </dgm:pt>
    <dgm:pt modelId="{AAE6E56D-684D-47C4-B13B-F3750AF4F924}" type="pres">
      <dgm:prSet presAssocID="{BF324AB2-8695-423C-B7A3-F22973736E15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695591-4B61-4B1E-9DB1-A9953E12C4AD}" type="pres">
      <dgm:prSet presAssocID="{E8655866-52ED-4BD4-865D-F4FB409BA3D7}" presName="spacer" presStyleCnt="0"/>
      <dgm:spPr/>
    </dgm:pt>
    <dgm:pt modelId="{074D4905-FFCF-4EA6-9AF8-F0859F4855C9}" type="pres">
      <dgm:prSet presAssocID="{ADDF8169-4CAC-495B-A927-62E483388AB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F31B8BA-11A5-4A9C-8F96-4AD11DD5D6BE}" type="pres">
      <dgm:prSet presAssocID="{552FB81C-F21A-45A1-80C6-7812A6C3051F}" presName="spacer" presStyleCnt="0"/>
      <dgm:spPr/>
    </dgm:pt>
    <dgm:pt modelId="{9F7216E6-C870-4292-8C6B-2DFBCA211EC1}" type="pres">
      <dgm:prSet presAssocID="{5F1937EE-EFA2-4D68-8210-D428AAB2FBBD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EF4B0D-54A7-45FA-8DC1-F4142463F61C}" type="pres">
      <dgm:prSet presAssocID="{244ECA04-0007-48D6-B2A3-CFD4CBA15C71}" presName="spacer" presStyleCnt="0"/>
      <dgm:spPr/>
    </dgm:pt>
    <dgm:pt modelId="{9D406B3E-C67A-4C7B-872A-A8D0D4D4FCEE}" type="pres">
      <dgm:prSet presAssocID="{97A82155-568D-4AE1-8D22-56F9F09C8A0B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57E3E2-036A-42A9-A381-4F36F9E4EE06}" type="pres">
      <dgm:prSet presAssocID="{E2543F78-444D-46E3-9D80-EAC1CCA7D481}" presName="spacer" presStyleCnt="0"/>
      <dgm:spPr/>
    </dgm:pt>
    <dgm:pt modelId="{C8470908-3299-417C-BE51-2DED4CEFE8D0}" type="pres">
      <dgm:prSet presAssocID="{C5954A35-1E67-40BE-8DD6-35ABBEACFD16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98CDDD5-1F59-41B8-8B3A-956F758DFD62}" type="presOf" srcId="{ADDF8169-4CAC-495B-A927-62E483388AB6}" destId="{074D4905-FFCF-4EA6-9AF8-F0859F4855C9}" srcOrd="0" destOrd="0" presId="urn:microsoft.com/office/officeart/2005/8/layout/vList2"/>
    <dgm:cxn modelId="{7C6A1E23-210A-475B-9C66-D00633F6D20A}" type="presOf" srcId="{5F1937EE-EFA2-4D68-8210-D428AAB2FBBD}" destId="{9F7216E6-C870-4292-8C6B-2DFBCA211EC1}" srcOrd="0" destOrd="0" presId="urn:microsoft.com/office/officeart/2005/8/layout/vList2"/>
    <dgm:cxn modelId="{25BE0D56-03D9-4ADE-9FAF-68FECE0F488A}" type="presOf" srcId="{C5954A35-1E67-40BE-8DD6-35ABBEACFD16}" destId="{C8470908-3299-417C-BE51-2DED4CEFE8D0}" srcOrd="0" destOrd="0" presId="urn:microsoft.com/office/officeart/2005/8/layout/vList2"/>
    <dgm:cxn modelId="{0335E977-CBCB-46F0-83C7-0BD6CC361444}" type="presOf" srcId="{6D93BF38-A3AA-466F-A229-D13B7E3DDE0A}" destId="{BFB24113-7475-44B5-9010-0A031F518FD2}" srcOrd="0" destOrd="0" presId="urn:microsoft.com/office/officeart/2005/8/layout/vList2"/>
    <dgm:cxn modelId="{CF26652D-F6CA-456B-AAAE-7D435E53FF96}" srcId="{6D93BF38-A3AA-466F-A229-D13B7E3DDE0A}" destId="{DD7B7894-EFAE-4A1A-96B8-CF31875F7203}" srcOrd="0" destOrd="0" parTransId="{1771BB19-7A7C-44F4-BBC1-5E8F8D60B9C3}" sibTransId="{5C182DCA-68BD-49E3-A04C-EEE06C7D5B6B}"/>
    <dgm:cxn modelId="{4F43D5F6-22AD-47F1-8723-D32F9399C968}" srcId="{6D93BF38-A3AA-466F-A229-D13B7E3DDE0A}" destId="{D8935E09-7C52-4764-AAB9-B39885C586DC}" srcOrd="1" destOrd="0" parTransId="{356565F1-34BA-40D2-BBB5-BA9C83DEF4D9}" sibTransId="{AD1F142C-FC97-4A88-8E35-09D422A14E67}"/>
    <dgm:cxn modelId="{27EAB08D-A208-4ECB-A280-1EE45D7C3E40}" type="presOf" srcId="{BF324AB2-8695-423C-B7A3-F22973736E15}" destId="{AAE6E56D-684D-47C4-B13B-F3750AF4F924}" srcOrd="0" destOrd="0" presId="urn:microsoft.com/office/officeart/2005/8/layout/vList2"/>
    <dgm:cxn modelId="{FE91BF54-7FBA-49EE-8DFB-922D3750B945}" srcId="{6D93BF38-A3AA-466F-A229-D13B7E3DDE0A}" destId="{614EF7C5-1F5C-4E20-A377-D015BB944D96}" srcOrd="2" destOrd="0" parTransId="{486F1F5E-73F7-4AC0-ABAB-FA5F991C8913}" sibTransId="{FD053BFA-97E8-46E1-9C1C-929DED28A04E}"/>
    <dgm:cxn modelId="{0875D71A-EC7A-4D66-928C-CF0FC113CB96}" srcId="{6D93BF38-A3AA-466F-A229-D13B7E3DDE0A}" destId="{97A82155-568D-4AE1-8D22-56F9F09C8A0B}" srcOrd="6" destOrd="0" parTransId="{7E0C5489-21B9-4252-A9F7-AA9A116C5D3B}" sibTransId="{E2543F78-444D-46E3-9D80-EAC1CCA7D481}"/>
    <dgm:cxn modelId="{79FC803F-C78C-4B5C-A8B6-198584235E33}" type="presOf" srcId="{614EF7C5-1F5C-4E20-A377-D015BB944D96}" destId="{2410B41D-BB05-4306-BF9F-BA9973CD3A37}" srcOrd="0" destOrd="0" presId="urn:microsoft.com/office/officeart/2005/8/layout/vList2"/>
    <dgm:cxn modelId="{C5BD147A-8742-4295-AFC3-F5B19C32BC60}" type="presOf" srcId="{D8935E09-7C52-4764-AAB9-B39885C586DC}" destId="{7FA528C4-35E9-422E-B671-A5E97119DD8A}" srcOrd="0" destOrd="0" presId="urn:microsoft.com/office/officeart/2005/8/layout/vList2"/>
    <dgm:cxn modelId="{5236E3E9-3A9B-47B1-99C9-E541DD498FC9}" srcId="{6D93BF38-A3AA-466F-A229-D13B7E3DDE0A}" destId="{C5954A35-1E67-40BE-8DD6-35ABBEACFD16}" srcOrd="7" destOrd="0" parTransId="{67E83F32-BD85-4317-891C-1476E7F2261E}" sibTransId="{95242CD7-8364-46B7-A575-9B1613BAE669}"/>
    <dgm:cxn modelId="{53979733-B898-4508-8CDF-BBE8B6F04382}" srcId="{6D93BF38-A3AA-466F-A229-D13B7E3DDE0A}" destId="{BF324AB2-8695-423C-B7A3-F22973736E15}" srcOrd="3" destOrd="0" parTransId="{F891B504-EE8E-4085-A52C-4EE2D17B1A45}" sibTransId="{E8655866-52ED-4BD4-865D-F4FB409BA3D7}"/>
    <dgm:cxn modelId="{CCA0F277-F5AB-41FC-AF2C-F0CB0D3AAC8C}" srcId="{6D93BF38-A3AA-466F-A229-D13B7E3DDE0A}" destId="{ADDF8169-4CAC-495B-A927-62E483388AB6}" srcOrd="4" destOrd="0" parTransId="{6EA8896A-7330-44B9-B0E1-1E850491ED65}" sibTransId="{552FB81C-F21A-45A1-80C6-7812A6C3051F}"/>
    <dgm:cxn modelId="{78D68118-8956-4DEB-A9AB-A375FA752755}" type="presOf" srcId="{97A82155-568D-4AE1-8D22-56F9F09C8A0B}" destId="{9D406B3E-C67A-4C7B-872A-A8D0D4D4FCEE}" srcOrd="0" destOrd="0" presId="urn:microsoft.com/office/officeart/2005/8/layout/vList2"/>
    <dgm:cxn modelId="{4F0EA6DC-04E0-4156-8303-FA5CD018A474}" type="presOf" srcId="{DD7B7894-EFAE-4A1A-96B8-CF31875F7203}" destId="{4BB19839-8B64-4294-85AB-1DF0B2FB3D08}" srcOrd="0" destOrd="0" presId="urn:microsoft.com/office/officeart/2005/8/layout/vList2"/>
    <dgm:cxn modelId="{689B8336-FCD4-4F8F-ABC4-0635F6232482}" srcId="{6D93BF38-A3AA-466F-A229-D13B7E3DDE0A}" destId="{5F1937EE-EFA2-4D68-8210-D428AAB2FBBD}" srcOrd="5" destOrd="0" parTransId="{2DB2118E-028B-4E7A-BC1E-527ACA41DB85}" sibTransId="{244ECA04-0007-48D6-B2A3-CFD4CBA15C71}"/>
    <dgm:cxn modelId="{8F8B41EC-2B1A-42C1-A98A-91658B6B1A0F}" type="presParOf" srcId="{BFB24113-7475-44B5-9010-0A031F518FD2}" destId="{4BB19839-8B64-4294-85AB-1DF0B2FB3D08}" srcOrd="0" destOrd="0" presId="urn:microsoft.com/office/officeart/2005/8/layout/vList2"/>
    <dgm:cxn modelId="{EFA2ECED-F4D9-47B5-8A68-2AB1FE9D526A}" type="presParOf" srcId="{BFB24113-7475-44B5-9010-0A031F518FD2}" destId="{069AB2BD-99A6-423C-B7E3-E5A6D185CB37}" srcOrd="1" destOrd="0" presId="urn:microsoft.com/office/officeart/2005/8/layout/vList2"/>
    <dgm:cxn modelId="{770337EC-7859-465B-AFFE-15CBF9E760CD}" type="presParOf" srcId="{BFB24113-7475-44B5-9010-0A031F518FD2}" destId="{7FA528C4-35E9-422E-B671-A5E97119DD8A}" srcOrd="2" destOrd="0" presId="urn:microsoft.com/office/officeart/2005/8/layout/vList2"/>
    <dgm:cxn modelId="{1FBB7DBC-7280-4E77-9FF4-810112912443}" type="presParOf" srcId="{BFB24113-7475-44B5-9010-0A031F518FD2}" destId="{ECC51D02-A09E-42E4-995C-C3D0EB3BDA89}" srcOrd="3" destOrd="0" presId="urn:microsoft.com/office/officeart/2005/8/layout/vList2"/>
    <dgm:cxn modelId="{FD6C867B-9E05-46B4-8D04-B1008143B75C}" type="presParOf" srcId="{BFB24113-7475-44B5-9010-0A031F518FD2}" destId="{2410B41D-BB05-4306-BF9F-BA9973CD3A37}" srcOrd="4" destOrd="0" presId="urn:microsoft.com/office/officeart/2005/8/layout/vList2"/>
    <dgm:cxn modelId="{5ACCD02C-52D4-4E7B-9639-D71778CFDD51}" type="presParOf" srcId="{BFB24113-7475-44B5-9010-0A031F518FD2}" destId="{F763EBCA-D3C8-48E0-9692-53BF7831452A}" srcOrd="5" destOrd="0" presId="urn:microsoft.com/office/officeart/2005/8/layout/vList2"/>
    <dgm:cxn modelId="{D4DAF087-7C07-464D-A452-2F65218BA4D3}" type="presParOf" srcId="{BFB24113-7475-44B5-9010-0A031F518FD2}" destId="{AAE6E56D-684D-47C4-B13B-F3750AF4F924}" srcOrd="6" destOrd="0" presId="urn:microsoft.com/office/officeart/2005/8/layout/vList2"/>
    <dgm:cxn modelId="{6F3322E4-06D9-4904-A4BC-A2FB3B877502}" type="presParOf" srcId="{BFB24113-7475-44B5-9010-0A031F518FD2}" destId="{AE695591-4B61-4B1E-9DB1-A9953E12C4AD}" srcOrd="7" destOrd="0" presId="urn:microsoft.com/office/officeart/2005/8/layout/vList2"/>
    <dgm:cxn modelId="{AF1424B1-7051-4D81-AE53-B90881B6515B}" type="presParOf" srcId="{BFB24113-7475-44B5-9010-0A031F518FD2}" destId="{074D4905-FFCF-4EA6-9AF8-F0859F4855C9}" srcOrd="8" destOrd="0" presId="urn:microsoft.com/office/officeart/2005/8/layout/vList2"/>
    <dgm:cxn modelId="{793811BE-3DCD-44F0-A821-851D3667A857}" type="presParOf" srcId="{BFB24113-7475-44B5-9010-0A031F518FD2}" destId="{6F31B8BA-11A5-4A9C-8F96-4AD11DD5D6BE}" srcOrd="9" destOrd="0" presId="urn:microsoft.com/office/officeart/2005/8/layout/vList2"/>
    <dgm:cxn modelId="{7F380C14-B7E1-4FE1-BFEE-AB35EFA94A08}" type="presParOf" srcId="{BFB24113-7475-44B5-9010-0A031F518FD2}" destId="{9F7216E6-C870-4292-8C6B-2DFBCA211EC1}" srcOrd="10" destOrd="0" presId="urn:microsoft.com/office/officeart/2005/8/layout/vList2"/>
    <dgm:cxn modelId="{4A449CD0-0430-4A72-BF8D-FB207FA1131D}" type="presParOf" srcId="{BFB24113-7475-44B5-9010-0A031F518FD2}" destId="{E8EF4B0D-54A7-45FA-8DC1-F4142463F61C}" srcOrd="11" destOrd="0" presId="urn:microsoft.com/office/officeart/2005/8/layout/vList2"/>
    <dgm:cxn modelId="{8B2DCBEE-2CAC-4858-86BF-598E65A53B8F}" type="presParOf" srcId="{BFB24113-7475-44B5-9010-0A031F518FD2}" destId="{9D406B3E-C67A-4C7B-872A-A8D0D4D4FCEE}" srcOrd="12" destOrd="0" presId="urn:microsoft.com/office/officeart/2005/8/layout/vList2"/>
    <dgm:cxn modelId="{7384B7D1-8894-4414-B89B-2E252EF21B0D}" type="presParOf" srcId="{BFB24113-7475-44B5-9010-0A031F518FD2}" destId="{FE57E3E2-036A-42A9-A381-4F36F9E4EE06}" srcOrd="13" destOrd="0" presId="urn:microsoft.com/office/officeart/2005/8/layout/vList2"/>
    <dgm:cxn modelId="{FAC9123B-3E62-4909-9ED8-9C7C81FAD37B}" type="presParOf" srcId="{BFB24113-7475-44B5-9010-0A031F518FD2}" destId="{C8470908-3299-417C-BE51-2DED4CEFE8D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C08656-9DE9-40F8-A5EC-F15B66BBF9B4}" type="doc">
      <dgm:prSet loTypeId="urn:microsoft.com/office/officeart/2005/8/layout/vList3#1" loCatId="list" qsTypeId="urn:microsoft.com/office/officeart/2005/8/quickstyle/3d3" qsCatId="3D" csTypeId="urn:microsoft.com/office/officeart/2005/8/colors/accent2_2" csCatId="accent2"/>
      <dgm:spPr/>
      <dgm:t>
        <a:bodyPr/>
        <a:lstStyle/>
        <a:p>
          <a:endParaRPr lang="it-IT"/>
        </a:p>
      </dgm:t>
    </dgm:pt>
    <dgm:pt modelId="{CE49BA3A-CAC1-4A73-B021-10492B10CF00}">
      <dgm:prSet custT="1"/>
      <dgm:spPr/>
      <dgm:t>
        <a:bodyPr/>
        <a:lstStyle/>
        <a:p>
          <a:pPr rtl="0"/>
          <a:r>
            <a:rPr lang="it-IT" sz="4000" dirty="0" smtClean="0">
              <a:latin typeface="Bookman Old Style" pitchFamily="18" charset="0"/>
            </a:rPr>
            <a:t>Come rilevare tutto questo?</a:t>
          </a:r>
          <a:endParaRPr lang="it-IT" sz="4000" dirty="0">
            <a:latin typeface="Bookman Old Style" pitchFamily="18" charset="0"/>
          </a:endParaRPr>
        </a:p>
      </dgm:t>
    </dgm:pt>
    <dgm:pt modelId="{85F9D6F9-FE7A-4AE7-A940-CC5289D953C9}" type="parTrans" cxnId="{B40C48A2-A39D-4B2B-A4C0-870201B27A34}">
      <dgm:prSet/>
      <dgm:spPr/>
      <dgm:t>
        <a:bodyPr/>
        <a:lstStyle/>
        <a:p>
          <a:endParaRPr lang="it-IT"/>
        </a:p>
      </dgm:t>
    </dgm:pt>
    <dgm:pt modelId="{CA66F96D-21D4-48E6-98A6-FA6A239F4C6F}" type="sibTrans" cxnId="{B40C48A2-A39D-4B2B-A4C0-870201B27A34}">
      <dgm:prSet/>
      <dgm:spPr/>
      <dgm:t>
        <a:bodyPr/>
        <a:lstStyle/>
        <a:p>
          <a:endParaRPr lang="it-IT"/>
        </a:p>
      </dgm:t>
    </dgm:pt>
    <dgm:pt modelId="{04DE318B-7EDE-4F23-8E46-4D4315B599F5}" type="pres">
      <dgm:prSet presAssocID="{10C08656-9DE9-40F8-A5EC-F15B66BBF9B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80B83B5-E17B-43A9-891D-DB0A6C1D80A2}" type="pres">
      <dgm:prSet presAssocID="{CE49BA3A-CAC1-4A73-B021-10492B10CF00}" presName="composite" presStyleCnt="0"/>
      <dgm:spPr/>
      <dgm:t>
        <a:bodyPr/>
        <a:lstStyle/>
        <a:p>
          <a:endParaRPr lang="it-IT"/>
        </a:p>
      </dgm:t>
    </dgm:pt>
    <dgm:pt modelId="{5AE1D018-13A6-49DD-9459-5E71497B2849}" type="pres">
      <dgm:prSet presAssocID="{CE49BA3A-CAC1-4A73-B021-10492B10CF00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B7343C59-D63F-4085-A7EC-373D4BF9E89F}" type="pres">
      <dgm:prSet presAssocID="{CE49BA3A-CAC1-4A73-B021-10492B10CF0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8D99115-EC96-4457-A63E-CE792F6097AE}" type="presOf" srcId="{10C08656-9DE9-40F8-A5EC-F15B66BBF9B4}" destId="{04DE318B-7EDE-4F23-8E46-4D4315B599F5}" srcOrd="0" destOrd="0" presId="urn:microsoft.com/office/officeart/2005/8/layout/vList3#1"/>
    <dgm:cxn modelId="{B40C48A2-A39D-4B2B-A4C0-870201B27A34}" srcId="{10C08656-9DE9-40F8-A5EC-F15B66BBF9B4}" destId="{CE49BA3A-CAC1-4A73-B021-10492B10CF00}" srcOrd="0" destOrd="0" parTransId="{85F9D6F9-FE7A-4AE7-A940-CC5289D953C9}" sibTransId="{CA66F96D-21D4-48E6-98A6-FA6A239F4C6F}"/>
    <dgm:cxn modelId="{F80637C3-F65F-4770-B5C7-1EE5D74D7655}" type="presOf" srcId="{CE49BA3A-CAC1-4A73-B021-10492B10CF00}" destId="{B7343C59-D63F-4085-A7EC-373D4BF9E89F}" srcOrd="0" destOrd="0" presId="urn:microsoft.com/office/officeart/2005/8/layout/vList3#1"/>
    <dgm:cxn modelId="{198D5FA8-8B23-4F47-882E-02D0DA1E438B}" type="presParOf" srcId="{04DE318B-7EDE-4F23-8E46-4D4315B599F5}" destId="{580B83B5-E17B-43A9-891D-DB0A6C1D80A2}" srcOrd="0" destOrd="0" presId="urn:microsoft.com/office/officeart/2005/8/layout/vList3#1"/>
    <dgm:cxn modelId="{A8FD08DA-EADA-4166-98DE-5B3D1EC2BFEA}" type="presParOf" srcId="{580B83B5-E17B-43A9-891D-DB0A6C1D80A2}" destId="{5AE1D018-13A6-49DD-9459-5E71497B2849}" srcOrd="0" destOrd="0" presId="urn:microsoft.com/office/officeart/2005/8/layout/vList3#1"/>
    <dgm:cxn modelId="{AEE73691-9373-44ED-9D2F-34EC45D77E09}" type="presParOf" srcId="{580B83B5-E17B-43A9-891D-DB0A6C1D80A2}" destId="{B7343C59-D63F-4085-A7EC-373D4BF9E89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C5E0E59-13E2-498D-A4E8-3BFFA84F8580}" type="doc">
      <dgm:prSet loTypeId="urn:microsoft.com/office/officeart/2005/8/layout/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F45A2353-06C9-4EC3-8869-A75E50BCF029}">
      <dgm:prSet/>
      <dgm:spPr/>
      <dgm:t>
        <a:bodyPr/>
        <a:lstStyle/>
        <a:p>
          <a:pPr rtl="0"/>
          <a:r>
            <a:rPr lang="it-IT" b="1" dirty="0" smtClean="0">
              <a:solidFill>
                <a:schemeClr val="tx1"/>
              </a:solidFill>
              <a:latin typeface="Bookman Old Style" pitchFamily="18" charset="0"/>
            </a:rPr>
            <a:t>Visita neuro-psichiatrica</a:t>
          </a:r>
          <a:endParaRPr lang="it-IT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E41C2AC7-52BB-4D2D-A66B-5B2CB048A677}" type="parTrans" cxnId="{F9690A58-2B73-495B-8990-CA485EE0C613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ADA9DFC3-AC24-444E-932D-A93DEF09E40B}" type="sibTrans" cxnId="{F9690A58-2B73-495B-8990-CA485EE0C613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D23BA534-22E6-4D58-98AA-E0BA2D57F13B}">
      <dgm:prSet/>
      <dgm:spPr/>
      <dgm:t>
        <a:bodyPr/>
        <a:lstStyle/>
        <a:p>
          <a:pPr rtl="0"/>
          <a:r>
            <a:rPr lang="it-IT" b="1" dirty="0" smtClean="0">
              <a:latin typeface="Bookman Old Style" pitchFamily="18" charset="0"/>
            </a:rPr>
            <a:t>Valutazione psicodiagnostica</a:t>
          </a:r>
          <a:endParaRPr lang="it-IT" b="1" dirty="0">
            <a:latin typeface="Bookman Old Style" pitchFamily="18" charset="0"/>
          </a:endParaRPr>
        </a:p>
      </dgm:t>
    </dgm:pt>
    <dgm:pt modelId="{C93850A7-A600-4435-B6E6-CE62448348AD}" type="parTrans" cxnId="{633C27E0-AD97-4BF7-B080-00DC1E786D86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DEB44A35-0201-470D-B91F-6E211061C178}" type="sibTrans" cxnId="{633C27E0-AD97-4BF7-B080-00DC1E786D86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205B64BD-7F1B-4B1B-8E9C-F6405D8ED6D5}">
      <dgm:prSet/>
      <dgm:spPr/>
      <dgm:t>
        <a:bodyPr/>
        <a:lstStyle/>
        <a:p>
          <a:pPr rtl="0"/>
          <a:r>
            <a:rPr lang="it-IT" b="1" dirty="0" err="1" smtClean="0">
              <a:latin typeface="Bookman Old Style" pitchFamily="18" charset="0"/>
            </a:rPr>
            <a:t>Autism</a:t>
          </a:r>
          <a:r>
            <a:rPr lang="it-IT" b="1" dirty="0" smtClean="0">
              <a:latin typeface="Bookman Old Style" pitchFamily="18" charset="0"/>
            </a:rPr>
            <a:t> </a:t>
          </a:r>
          <a:r>
            <a:rPr lang="it-IT" b="1" dirty="0" err="1" smtClean="0">
              <a:latin typeface="Bookman Old Style" pitchFamily="18" charset="0"/>
            </a:rPr>
            <a:t>Dignostic</a:t>
          </a:r>
          <a:r>
            <a:rPr lang="it-IT" b="1" dirty="0" smtClean="0">
              <a:latin typeface="Bookman Old Style" pitchFamily="18" charset="0"/>
            </a:rPr>
            <a:t> </a:t>
          </a:r>
          <a:r>
            <a:rPr lang="it-IT" b="1" dirty="0" err="1" smtClean="0">
              <a:latin typeface="Bookman Old Style" pitchFamily="18" charset="0"/>
            </a:rPr>
            <a:t>Observation</a:t>
          </a:r>
          <a:r>
            <a:rPr lang="it-IT" b="1" dirty="0" smtClean="0">
              <a:latin typeface="Bookman Old Style" pitchFamily="18" charset="0"/>
            </a:rPr>
            <a:t> </a:t>
          </a:r>
          <a:r>
            <a:rPr lang="it-IT" b="1" dirty="0" err="1" smtClean="0">
              <a:latin typeface="Bookman Old Style" pitchFamily="18" charset="0"/>
            </a:rPr>
            <a:t>Schedule-Toddler</a:t>
          </a:r>
          <a:r>
            <a:rPr lang="it-IT" b="1" dirty="0" smtClean="0">
              <a:latin typeface="Bookman Old Style" pitchFamily="18" charset="0"/>
            </a:rPr>
            <a:t> (ADOS-T)</a:t>
          </a:r>
          <a:endParaRPr lang="it-IT" dirty="0">
            <a:latin typeface="Bookman Old Style" pitchFamily="18" charset="0"/>
          </a:endParaRPr>
        </a:p>
      </dgm:t>
    </dgm:pt>
    <dgm:pt modelId="{08285AE9-139C-48EB-9BCC-F6050796D602}" type="parTrans" cxnId="{4634CAEB-A4A1-4988-BBA0-EEA3DCD0315E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AD393F7F-2187-45E9-BE17-BB7BF87416C6}" type="sibTrans" cxnId="{4634CAEB-A4A1-4988-BBA0-EEA3DCD0315E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2B142C41-B69B-472F-8A97-205109110DD4}">
      <dgm:prSet/>
      <dgm:spPr/>
      <dgm:t>
        <a:bodyPr/>
        <a:lstStyle/>
        <a:p>
          <a:pPr rtl="0"/>
          <a:r>
            <a:rPr lang="it-IT" dirty="0" err="1" smtClean="0">
              <a:latin typeface="Bookman Old Style" pitchFamily="18" charset="0"/>
            </a:rPr>
            <a:t>Griffiths</a:t>
          </a:r>
          <a:r>
            <a:rPr lang="it-IT" dirty="0" smtClean="0">
              <a:latin typeface="Bookman Old Style" pitchFamily="18" charset="0"/>
            </a:rPr>
            <a:t> </a:t>
          </a:r>
          <a:r>
            <a:rPr lang="it-IT" dirty="0" err="1" smtClean="0">
              <a:latin typeface="Bookman Old Style" pitchFamily="18" charset="0"/>
            </a:rPr>
            <a:t>Mental</a:t>
          </a:r>
          <a:r>
            <a:rPr lang="it-IT" dirty="0" smtClean="0">
              <a:latin typeface="Bookman Old Style" pitchFamily="18" charset="0"/>
            </a:rPr>
            <a:t> </a:t>
          </a:r>
          <a:r>
            <a:rPr lang="it-IT" dirty="0" err="1" smtClean="0">
              <a:latin typeface="Bookman Old Style" pitchFamily="18" charset="0"/>
            </a:rPr>
            <a:t>Developmental</a:t>
          </a:r>
          <a:r>
            <a:rPr lang="it-IT" dirty="0" smtClean="0">
              <a:latin typeface="Bookman Old Style" pitchFamily="18" charset="0"/>
            </a:rPr>
            <a:t> </a:t>
          </a:r>
          <a:r>
            <a:rPr lang="it-IT" dirty="0" err="1" smtClean="0">
              <a:latin typeface="Bookman Old Style" pitchFamily="18" charset="0"/>
            </a:rPr>
            <a:t>Scales</a:t>
          </a:r>
          <a:r>
            <a:rPr lang="it-IT" dirty="0" smtClean="0">
              <a:latin typeface="Bookman Old Style" pitchFamily="18" charset="0"/>
            </a:rPr>
            <a:t> (</a:t>
          </a:r>
          <a:r>
            <a:rPr lang="it-IT" b="1" dirty="0" smtClean="0">
              <a:latin typeface="Bookman Old Style" pitchFamily="18" charset="0"/>
            </a:rPr>
            <a:t>GMDS</a:t>
          </a:r>
          <a:r>
            <a:rPr lang="it-IT" dirty="0" smtClean="0">
              <a:latin typeface="Bookman Old Style" pitchFamily="18" charset="0"/>
            </a:rPr>
            <a:t>)</a:t>
          </a:r>
          <a:endParaRPr lang="it-IT" dirty="0">
            <a:latin typeface="Bookman Old Style" pitchFamily="18" charset="0"/>
          </a:endParaRPr>
        </a:p>
      </dgm:t>
    </dgm:pt>
    <dgm:pt modelId="{FBFA5ED0-4930-4436-BE8A-33D1AE0833DE}" type="parTrans" cxnId="{9334BF1A-83E9-4495-9D82-2840E588623A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B3C9547A-B8F0-4000-982F-48399DB8CB80}" type="sibTrans" cxnId="{9334BF1A-83E9-4495-9D82-2840E588623A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B346573F-D27C-4E77-BF69-6D5B242CF7B9}">
      <dgm:prSet/>
      <dgm:spPr/>
      <dgm:t>
        <a:bodyPr/>
        <a:lstStyle/>
        <a:p>
          <a:pPr rtl="0"/>
          <a:r>
            <a:rPr lang="en-US" dirty="0" smtClean="0">
              <a:latin typeface="Bookman Old Style" pitchFamily="18" charset="0"/>
            </a:rPr>
            <a:t>Modified Checklist for Autism in Toddlers (</a:t>
          </a:r>
          <a:r>
            <a:rPr lang="it-IT" b="1" dirty="0" smtClean="0">
              <a:latin typeface="Bookman Old Style" pitchFamily="18" charset="0"/>
            </a:rPr>
            <a:t>M-CHAT</a:t>
          </a:r>
          <a:r>
            <a:rPr lang="it-IT" dirty="0" smtClean="0">
              <a:latin typeface="Bookman Old Style" pitchFamily="18" charset="0"/>
            </a:rPr>
            <a:t>)</a:t>
          </a:r>
          <a:endParaRPr lang="it-IT" dirty="0">
            <a:latin typeface="Bookman Old Style" pitchFamily="18" charset="0"/>
          </a:endParaRPr>
        </a:p>
      </dgm:t>
    </dgm:pt>
    <dgm:pt modelId="{5299C9C4-CF35-4EBC-89FE-B919CFC93935}" type="parTrans" cxnId="{4981611A-FDFE-44F4-9616-01022AADC8BF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D24E28ED-660B-4DC1-B02B-8836E4D72BEF}" type="sibTrans" cxnId="{4981611A-FDFE-44F4-9616-01022AADC8BF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71166F58-AB35-490A-AB99-95CF122C2B87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Primo Vocabolario del Bambino (</a:t>
          </a:r>
          <a:r>
            <a:rPr lang="it-IT" b="1" dirty="0" smtClean="0">
              <a:latin typeface="Bookman Old Style" pitchFamily="18" charset="0"/>
            </a:rPr>
            <a:t>PVB gesti-parole</a:t>
          </a:r>
          <a:r>
            <a:rPr lang="it-IT" dirty="0" smtClean="0">
              <a:latin typeface="Bookman Old Style" pitchFamily="18" charset="0"/>
            </a:rPr>
            <a:t>)</a:t>
          </a:r>
          <a:endParaRPr lang="it-IT" dirty="0">
            <a:latin typeface="Bookman Old Style" pitchFamily="18" charset="0"/>
          </a:endParaRPr>
        </a:p>
      </dgm:t>
    </dgm:pt>
    <dgm:pt modelId="{5B6315B1-01F5-4F8F-BB7A-12B8D29F7DCB}" type="parTrans" cxnId="{BDFD6CFA-0DD7-4B46-A3E3-8BA05BA465B4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25EF5D16-712F-4FD2-B236-E4CB730BE9CD}" type="sibTrans" cxnId="{BDFD6CFA-0DD7-4B46-A3E3-8BA05BA465B4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FBB46C7B-0232-48E7-A287-6765A89F8E93}">
      <dgm:prSet/>
      <dgm:spPr/>
      <dgm:t>
        <a:bodyPr/>
        <a:lstStyle/>
        <a:p>
          <a:pPr rtl="0"/>
          <a:r>
            <a:rPr lang="it-IT" dirty="0" err="1" smtClean="0">
              <a:latin typeface="Bookman Old Style" pitchFamily="18" charset="0"/>
            </a:rPr>
            <a:t>Child</a:t>
          </a:r>
          <a:r>
            <a:rPr lang="it-IT" dirty="0" smtClean="0">
              <a:latin typeface="Bookman Old Style" pitchFamily="18" charset="0"/>
            </a:rPr>
            <a:t> </a:t>
          </a:r>
          <a:r>
            <a:rPr lang="it-IT" dirty="0" err="1" smtClean="0">
              <a:latin typeface="Bookman Old Style" pitchFamily="18" charset="0"/>
            </a:rPr>
            <a:t>Behaviour</a:t>
          </a:r>
          <a:r>
            <a:rPr lang="it-IT" dirty="0" smtClean="0">
              <a:latin typeface="Bookman Old Style" pitchFamily="18" charset="0"/>
            </a:rPr>
            <a:t> Checklist (</a:t>
          </a:r>
          <a:r>
            <a:rPr lang="it-IT" b="1" dirty="0" smtClean="0">
              <a:latin typeface="Bookman Old Style" pitchFamily="18" charset="0"/>
            </a:rPr>
            <a:t>CBCL 1 ½ - 5</a:t>
          </a:r>
          <a:r>
            <a:rPr lang="it-IT" dirty="0" smtClean="0">
              <a:latin typeface="Bookman Old Style" pitchFamily="18" charset="0"/>
            </a:rPr>
            <a:t>)</a:t>
          </a:r>
          <a:endParaRPr lang="it-IT" dirty="0">
            <a:latin typeface="Bookman Old Style" pitchFamily="18" charset="0"/>
          </a:endParaRPr>
        </a:p>
      </dgm:t>
    </dgm:pt>
    <dgm:pt modelId="{777C7A8A-8E4F-47BF-A024-DDD0A3421A71}" type="parTrans" cxnId="{A728A246-B693-43CA-BE22-94149916848A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57E1B68C-0879-433E-B275-A8D1F3885EF7}" type="sibTrans" cxnId="{A728A246-B693-43CA-BE22-94149916848A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C42AF1B9-C863-4A6C-82F9-7A9D81312D02}" type="pres">
      <dgm:prSet presAssocID="{CC5E0E59-13E2-498D-A4E8-3BFFA84F858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1163CCD-FAC8-48DA-9977-BE0BF51BD064}" type="pres">
      <dgm:prSet presAssocID="{F45A2353-06C9-4EC3-8869-A75E50BCF029}" presName="parentLin" presStyleCnt="0"/>
      <dgm:spPr/>
    </dgm:pt>
    <dgm:pt modelId="{31F4712E-2A33-4068-ABDC-62C87044A03A}" type="pres">
      <dgm:prSet presAssocID="{F45A2353-06C9-4EC3-8869-A75E50BCF029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B34BD133-008C-4258-9858-129F8191F4A0}" type="pres">
      <dgm:prSet presAssocID="{F45A2353-06C9-4EC3-8869-A75E50BCF02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F7ADCA-6C0E-4809-9D1F-8203660A26C4}" type="pres">
      <dgm:prSet presAssocID="{F45A2353-06C9-4EC3-8869-A75E50BCF029}" presName="negativeSpace" presStyleCnt="0"/>
      <dgm:spPr/>
    </dgm:pt>
    <dgm:pt modelId="{40F09A82-53BB-484A-87B8-323CCD81D603}" type="pres">
      <dgm:prSet presAssocID="{F45A2353-06C9-4EC3-8869-A75E50BCF029}" presName="childText" presStyleLbl="conFgAcc1" presStyleIdx="0" presStyleCnt="2">
        <dgm:presLayoutVars>
          <dgm:bulletEnabled val="1"/>
        </dgm:presLayoutVars>
      </dgm:prSet>
      <dgm:spPr/>
    </dgm:pt>
    <dgm:pt modelId="{699ACD7B-FFD2-4FF4-9FEF-B85094EC1026}" type="pres">
      <dgm:prSet presAssocID="{ADA9DFC3-AC24-444E-932D-A93DEF09E40B}" presName="spaceBetweenRectangles" presStyleCnt="0"/>
      <dgm:spPr/>
    </dgm:pt>
    <dgm:pt modelId="{8010C044-8EF8-4377-B7D5-FC6C5DC85A2B}" type="pres">
      <dgm:prSet presAssocID="{D23BA534-22E6-4D58-98AA-E0BA2D57F13B}" presName="parentLin" presStyleCnt="0"/>
      <dgm:spPr/>
    </dgm:pt>
    <dgm:pt modelId="{69E8EB0D-718B-4F87-8826-16ECBC5515E7}" type="pres">
      <dgm:prSet presAssocID="{D23BA534-22E6-4D58-98AA-E0BA2D57F13B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C4B71C66-E23A-4D44-B77C-606210817150}" type="pres">
      <dgm:prSet presAssocID="{D23BA534-22E6-4D58-98AA-E0BA2D57F13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953586-68A6-4DF7-865C-53AF093C0D6D}" type="pres">
      <dgm:prSet presAssocID="{D23BA534-22E6-4D58-98AA-E0BA2D57F13B}" presName="negativeSpace" presStyleCnt="0"/>
      <dgm:spPr/>
    </dgm:pt>
    <dgm:pt modelId="{F78435BE-B80A-4444-8B6E-C8AC0C32A582}" type="pres">
      <dgm:prSet presAssocID="{D23BA534-22E6-4D58-98AA-E0BA2D57F13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4651434-FC1E-4EC6-802B-F8D842C74B2F}" type="presOf" srcId="{71166F58-AB35-490A-AB99-95CF122C2B87}" destId="{F78435BE-B80A-4444-8B6E-C8AC0C32A582}" srcOrd="0" destOrd="3" presId="urn:microsoft.com/office/officeart/2005/8/layout/list1"/>
    <dgm:cxn modelId="{D4C279BC-AB21-4AE6-BAC9-D31C31E91D0F}" type="presOf" srcId="{CC5E0E59-13E2-498D-A4E8-3BFFA84F8580}" destId="{C42AF1B9-C863-4A6C-82F9-7A9D81312D02}" srcOrd="0" destOrd="0" presId="urn:microsoft.com/office/officeart/2005/8/layout/list1"/>
    <dgm:cxn modelId="{76E29207-FB04-43DE-A006-414E0EE481BE}" type="presOf" srcId="{FBB46C7B-0232-48E7-A287-6765A89F8E93}" destId="{F78435BE-B80A-4444-8B6E-C8AC0C32A582}" srcOrd="0" destOrd="4" presId="urn:microsoft.com/office/officeart/2005/8/layout/list1"/>
    <dgm:cxn modelId="{4634CAEB-A4A1-4988-BBA0-EEA3DCD0315E}" srcId="{D23BA534-22E6-4D58-98AA-E0BA2D57F13B}" destId="{205B64BD-7F1B-4B1B-8E9C-F6405D8ED6D5}" srcOrd="0" destOrd="0" parTransId="{08285AE9-139C-48EB-9BCC-F6050796D602}" sibTransId="{AD393F7F-2187-45E9-BE17-BB7BF87416C6}"/>
    <dgm:cxn modelId="{BDFD6CFA-0DD7-4B46-A3E3-8BA05BA465B4}" srcId="{D23BA534-22E6-4D58-98AA-E0BA2D57F13B}" destId="{71166F58-AB35-490A-AB99-95CF122C2B87}" srcOrd="3" destOrd="0" parTransId="{5B6315B1-01F5-4F8F-BB7A-12B8D29F7DCB}" sibTransId="{25EF5D16-712F-4FD2-B236-E4CB730BE9CD}"/>
    <dgm:cxn modelId="{196C823C-603C-43B2-82C5-9953EAADFEC6}" type="presOf" srcId="{205B64BD-7F1B-4B1B-8E9C-F6405D8ED6D5}" destId="{F78435BE-B80A-4444-8B6E-C8AC0C32A582}" srcOrd="0" destOrd="0" presId="urn:microsoft.com/office/officeart/2005/8/layout/list1"/>
    <dgm:cxn modelId="{2A2A9771-6C6C-4FBD-8F70-881A5679C8AF}" type="presOf" srcId="{D23BA534-22E6-4D58-98AA-E0BA2D57F13B}" destId="{C4B71C66-E23A-4D44-B77C-606210817150}" srcOrd="1" destOrd="0" presId="urn:microsoft.com/office/officeart/2005/8/layout/list1"/>
    <dgm:cxn modelId="{4981611A-FDFE-44F4-9616-01022AADC8BF}" srcId="{D23BA534-22E6-4D58-98AA-E0BA2D57F13B}" destId="{B346573F-D27C-4E77-BF69-6D5B242CF7B9}" srcOrd="2" destOrd="0" parTransId="{5299C9C4-CF35-4EBC-89FE-B919CFC93935}" sibTransId="{D24E28ED-660B-4DC1-B02B-8836E4D72BEF}"/>
    <dgm:cxn modelId="{9334BF1A-83E9-4495-9D82-2840E588623A}" srcId="{D23BA534-22E6-4D58-98AA-E0BA2D57F13B}" destId="{2B142C41-B69B-472F-8A97-205109110DD4}" srcOrd="1" destOrd="0" parTransId="{FBFA5ED0-4930-4436-BE8A-33D1AE0833DE}" sibTransId="{B3C9547A-B8F0-4000-982F-48399DB8CB80}"/>
    <dgm:cxn modelId="{175FC788-B788-49F0-BB99-E30C0E0734F3}" type="presOf" srcId="{F45A2353-06C9-4EC3-8869-A75E50BCF029}" destId="{31F4712E-2A33-4068-ABDC-62C87044A03A}" srcOrd="0" destOrd="0" presId="urn:microsoft.com/office/officeart/2005/8/layout/list1"/>
    <dgm:cxn modelId="{31491D64-5183-4030-8CB1-4B10E1D80CDA}" type="presOf" srcId="{2B142C41-B69B-472F-8A97-205109110DD4}" destId="{F78435BE-B80A-4444-8B6E-C8AC0C32A582}" srcOrd="0" destOrd="1" presId="urn:microsoft.com/office/officeart/2005/8/layout/list1"/>
    <dgm:cxn modelId="{0ABAA7DD-3896-434A-B377-77160F596188}" type="presOf" srcId="{B346573F-D27C-4E77-BF69-6D5B242CF7B9}" destId="{F78435BE-B80A-4444-8B6E-C8AC0C32A582}" srcOrd="0" destOrd="2" presId="urn:microsoft.com/office/officeart/2005/8/layout/list1"/>
    <dgm:cxn modelId="{F9690A58-2B73-495B-8990-CA485EE0C613}" srcId="{CC5E0E59-13E2-498D-A4E8-3BFFA84F8580}" destId="{F45A2353-06C9-4EC3-8869-A75E50BCF029}" srcOrd="0" destOrd="0" parTransId="{E41C2AC7-52BB-4D2D-A66B-5B2CB048A677}" sibTransId="{ADA9DFC3-AC24-444E-932D-A93DEF09E40B}"/>
    <dgm:cxn modelId="{BCFF4215-318C-4FF9-9B4D-FE882EC306D4}" type="presOf" srcId="{F45A2353-06C9-4EC3-8869-A75E50BCF029}" destId="{B34BD133-008C-4258-9858-129F8191F4A0}" srcOrd="1" destOrd="0" presId="urn:microsoft.com/office/officeart/2005/8/layout/list1"/>
    <dgm:cxn modelId="{633C27E0-AD97-4BF7-B080-00DC1E786D86}" srcId="{CC5E0E59-13E2-498D-A4E8-3BFFA84F8580}" destId="{D23BA534-22E6-4D58-98AA-E0BA2D57F13B}" srcOrd="1" destOrd="0" parTransId="{C93850A7-A600-4435-B6E6-CE62448348AD}" sibTransId="{DEB44A35-0201-470D-B91F-6E211061C178}"/>
    <dgm:cxn modelId="{A728A246-B693-43CA-BE22-94149916848A}" srcId="{D23BA534-22E6-4D58-98AA-E0BA2D57F13B}" destId="{FBB46C7B-0232-48E7-A287-6765A89F8E93}" srcOrd="4" destOrd="0" parTransId="{777C7A8A-8E4F-47BF-A024-DDD0A3421A71}" sibTransId="{57E1B68C-0879-433E-B275-A8D1F3885EF7}"/>
    <dgm:cxn modelId="{94D667FC-5362-433C-83D2-0D2AE793717B}" type="presOf" srcId="{D23BA534-22E6-4D58-98AA-E0BA2D57F13B}" destId="{69E8EB0D-718B-4F87-8826-16ECBC5515E7}" srcOrd="0" destOrd="0" presId="urn:microsoft.com/office/officeart/2005/8/layout/list1"/>
    <dgm:cxn modelId="{37CE0D47-B875-4D3B-BA9C-E850B7D3A61D}" type="presParOf" srcId="{C42AF1B9-C863-4A6C-82F9-7A9D81312D02}" destId="{61163CCD-FAC8-48DA-9977-BE0BF51BD064}" srcOrd="0" destOrd="0" presId="urn:microsoft.com/office/officeart/2005/8/layout/list1"/>
    <dgm:cxn modelId="{920BD2EC-4CA3-4B39-B8CA-EA629E588B10}" type="presParOf" srcId="{61163CCD-FAC8-48DA-9977-BE0BF51BD064}" destId="{31F4712E-2A33-4068-ABDC-62C87044A03A}" srcOrd="0" destOrd="0" presId="urn:microsoft.com/office/officeart/2005/8/layout/list1"/>
    <dgm:cxn modelId="{2035F558-5ABF-4E6D-8EC6-BABACAD1D562}" type="presParOf" srcId="{61163CCD-FAC8-48DA-9977-BE0BF51BD064}" destId="{B34BD133-008C-4258-9858-129F8191F4A0}" srcOrd="1" destOrd="0" presId="urn:microsoft.com/office/officeart/2005/8/layout/list1"/>
    <dgm:cxn modelId="{C713DCFD-9402-4AD2-82E7-3FB63C1698B6}" type="presParOf" srcId="{C42AF1B9-C863-4A6C-82F9-7A9D81312D02}" destId="{ADF7ADCA-6C0E-4809-9D1F-8203660A26C4}" srcOrd="1" destOrd="0" presId="urn:microsoft.com/office/officeart/2005/8/layout/list1"/>
    <dgm:cxn modelId="{6BB7B724-8B83-45C9-A8D5-667DB6A7AC9A}" type="presParOf" srcId="{C42AF1B9-C863-4A6C-82F9-7A9D81312D02}" destId="{40F09A82-53BB-484A-87B8-323CCD81D603}" srcOrd="2" destOrd="0" presId="urn:microsoft.com/office/officeart/2005/8/layout/list1"/>
    <dgm:cxn modelId="{EB2B4667-5839-42D5-B66D-18A6526860A1}" type="presParOf" srcId="{C42AF1B9-C863-4A6C-82F9-7A9D81312D02}" destId="{699ACD7B-FFD2-4FF4-9FEF-B85094EC1026}" srcOrd="3" destOrd="0" presId="urn:microsoft.com/office/officeart/2005/8/layout/list1"/>
    <dgm:cxn modelId="{2E14CFC7-F6FC-4A02-9F6B-155C2236AE1A}" type="presParOf" srcId="{C42AF1B9-C863-4A6C-82F9-7A9D81312D02}" destId="{8010C044-8EF8-4377-B7D5-FC6C5DC85A2B}" srcOrd="4" destOrd="0" presId="urn:microsoft.com/office/officeart/2005/8/layout/list1"/>
    <dgm:cxn modelId="{5FFDDA40-9183-48DD-BE62-E981CFF5D22C}" type="presParOf" srcId="{8010C044-8EF8-4377-B7D5-FC6C5DC85A2B}" destId="{69E8EB0D-718B-4F87-8826-16ECBC5515E7}" srcOrd="0" destOrd="0" presId="urn:microsoft.com/office/officeart/2005/8/layout/list1"/>
    <dgm:cxn modelId="{86961024-C60D-4B71-86FD-769AE342A0BF}" type="presParOf" srcId="{8010C044-8EF8-4377-B7D5-FC6C5DC85A2B}" destId="{C4B71C66-E23A-4D44-B77C-606210817150}" srcOrd="1" destOrd="0" presId="urn:microsoft.com/office/officeart/2005/8/layout/list1"/>
    <dgm:cxn modelId="{29851BF5-BB1B-4660-97AC-F84BF4FB92C9}" type="presParOf" srcId="{C42AF1B9-C863-4A6C-82F9-7A9D81312D02}" destId="{74953586-68A6-4DF7-865C-53AF093C0D6D}" srcOrd="5" destOrd="0" presId="urn:microsoft.com/office/officeart/2005/8/layout/list1"/>
    <dgm:cxn modelId="{11D08A66-6094-4A4B-AA38-BF4BA09A5D13}" type="presParOf" srcId="{C42AF1B9-C863-4A6C-82F9-7A9D81312D02}" destId="{F78435BE-B80A-4444-8B6E-C8AC0C32A58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45B82A7-AE8E-4347-AF0B-782DD97FE68C}" type="doc">
      <dgm:prSet loTypeId="urn:microsoft.com/office/officeart/2005/8/layout/target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589BFB5-01F7-433A-BC3E-174FD5518E72}">
      <dgm:prSet custT="1"/>
      <dgm:spPr/>
      <dgm:t>
        <a:bodyPr/>
        <a:lstStyle/>
        <a:p>
          <a:pPr rtl="0"/>
          <a:r>
            <a:rPr lang="it-IT" sz="2400" dirty="0" smtClean="0">
              <a:latin typeface="Bookman Old Style" pitchFamily="18" charset="0"/>
            </a:rPr>
            <a:t>Rende possibile l’applicazione dello strumento anche a </a:t>
          </a:r>
          <a:r>
            <a:rPr lang="it-IT" sz="2400" b="1" dirty="0" smtClean="0">
              <a:latin typeface="Bookman Old Style" pitchFamily="18" charset="0"/>
            </a:rPr>
            <a:t>bambini tra i 12 e i 30 mesi </a:t>
          </a:r>
          <a:r>
            <a:rPr lang="it-IT" sz="2400" dirty="0" smtClean="0">
              <a:latin typeface="Bookman Old Style" pitchFamily="18" charset="0"/>
            </a:rPr>
            <a:t>con linguaggio minimo e un’età mentale non verbale di almeno 12 mesi</a:t>
          </a:r>
          <a:endParaRPr lang="it-IT" sz="2400" dirty="0">
            <a:latin typeface="Bookman Old Style" pitchFamily="18" charset="0"/>
          </a:endParaRPr>
        </a:p>
      </dgm:t>
    </dgm:pt>
    <dgm:pt modelId="{C083EEF4-321A-4F5E-9816-4A2E6B0B3671}" type="parTrans" cxnId="{D4181E18-D2AA-4FC9-B62F-862B2934B165}">
      <dgm:prSet/>
      <dgm:spPr/>
      <dgm:t>
        <a:bodyPr/>
        <a:lstStyle/>
        <a:p>
          <a:endParaRPr lang="it-IT" sz="2400">
            <a:latin typeface="Bookman Old Style" pitchFamily="18" charset="0"/>
          </a:endParaRPr>
        </a:p>
      </dgm:t>
    </dgm:pt>
    <dgm:pt modelId="{D66A3758-B615-40C5-AE44-B271E31D747D}" type="sibTrans" cxnId="{D4181E18-D2AA-4FC9-B62F-862B2934B165}">
      <dgm:prSet/>
      <dgm:spPr/>
      <dgm:t>
        <a:bodyPr/>
        <a:lstStyle/>
        <a:p>
          <a:endParaRPr lang="it-IT" sz="2400">
            <a:latin typeface="Bookman Old Style" pitchFamily="18" charset="0"/>
          </a:endParaRPr>
        </a:p>
      </dgm:t>
    </dgm:pt>
    <dgm:pt modelId="{9827DBA3-9D85-491A-9133-2ABF2E242C19}">
      <dgm:prSet custT="1"/>
      <dgm:spPr/>
      <dgm:t>
        <a:bodyPr/>
        <a:lstStyle/>
        <a:p>
          <a:pPr rtl="0"/>
          <a:r>
            <a:rPr lang="it-IT" sz="2400" dirty="0" smtClean="0">
              <a:latin typeface="Bookman Old Style" pitchFamily="18" charset="0"/>
            </a:rPr>
            <a:t>In un’età così precoce non si parla di cut-off dello spettro autistico nel termine classico ma di “</a:t>
          </a:r>
          <a:r>
            <a:rPr lang="it-IT" sz="2400" b="1" dirty="0" err="1" smtClean="0">
              <a:latin typeface="Bookman Old Style" pitchFamily="18" charset="0"/>
            </a:rPr>
            <a:t>range</a:t>
          </a:r>
          <a:r>
            <a:rPr lang="it-IT" sz="2400" b="1" dirty="0" smtClean="0">
              <a:latin typeface="Bookman Old Style" pitchFamily="18" charset="0"/>
            </a:rPr>
            <a:t> </a:t>
          </a:r>
          <a:r>
            <a:rPr lang="it-IT" sz="2400" b="1" dirty="0" err="1" smtClean="0">
              <a:latin typeface="Bookman Old Style" pitchFamily="18" charset="0"/>
            </a:rPr>
            <a:t>of</a:t>
          </a:r>
          <a:r>
            <a:rPr lang="it-IT" sz="2400" b="1" dirty="0" smtClean="0">
              <a:latin typeface="Bookman Old Style" pitchFamily="18" charset="0"/>
            </a:rPr>
            <a:t> </a:t>
          </a:r>
          <a:r>
            <a:rPr lang="it-IT" sz="2400" b="1" dirty="0" err="1" smtClean="0">
              <a:latin typeface="Bookman Old Style" pitchFamily="18" charset="0"/>
            </a:rPr>
            <a:t>concerns</a:t>
          </a:r>
          <a:r>
            <a:rPr lang="it-IT" sz="2400" dirty="0" smtClean="0">
              <a:latin typeface="Bookman Old Style" pitchFamily="18" charset="0"/>
            </a:rPr>
            <a:t>”</a:t>
          </a:r>
          <a:endParaRPr lang="it-IT" sz="2400" dirty="0">
            <a:latin typeface="Bookman Old Style" pitchFamily="18" charset="0"/>
          </a:endParaRPr>
        </a:p>
      </dgm:t>
    </dgm:pt>
    <dgm:pt modelId="{626A2CB5-F246-4FB1-9AAB-38DE30AA5DE1}" type="parTrans" cxnId="{F64AB30C-A6EC-4BE6-A65B-D26842F2208F}">
      <dgm:prSet/>
      <dgm:spPr/>
      <dgm:t>
        <a:bodyPr/>
        <a:lstStyle/>
        <a:p>
          <a:endParaRPr lang="it-IT" sz="2400">
            <a:latin typeface="Bookman Old Style" pitchFamily="18" charset="0"/>
          </a:endParaRPr>
        </a:p>
      </dgm:t>
    </dgm:pt>
    <dgm:pt modelId="{A2B5D049-10A4-47A0-9317-C5DD76A317BE}" type="sibTrans" cxnId="{F64AB30C-A6EC-4BE6-A65B-D26842F2208F}">
      <dgm:prSet/>
      <dgm:spPr/>
      <dgm:t>
        <a:bodyPr/>
        <a:lstStyle/>
        <a:p>
          <a:endParaRPr lang="it-IT" sz="2400">
            <a:latin typeface="Bookman Old Style" pitchFamily="18" charset="0"/>
          </a:endParaRPr>
        </a:p>
      </dgm:t>
    </dgm:pt>
    <dgm:pt modelId="{2155E6F2-7268-4D59-AB1F-E01494FBEFCD}" type="pres">
      <dgm:prSet presAssocID="{145B82A7-AE8E-4347-AF0B-782DD97FE68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599F11C-4A3A-4E90-820C-4530B154D5BE}" type="pres">
      <dgm:prSet presAssocID="{9589BFB5-01F7-433A-BC3E-174FD5518E72}" presName="circle1" presStyleLbl="node1" presStyleIdx="0" presStyleCnt="2"/>
      <dgm:spPr/>
    </dgm:pt>
    <dgm:pt modelId="{FA4DE758-3003-431B-8A9C-5FADBC41F055}" type="pres">
      <dgm:prSet presAssocID="{9589BFB5-01F7-433A-BC3E-174FD5518E72}" presName="space" presStyleCnt="0"/>
      <dgm:spPr/>
    </dgm:pt>
    <dgm:pt modelId="{7DABFBEB-C834-4C47-8AB1-D21D1533EC95}" type="pres">
      <dgm:prSet presAssocID="{9589BFB5-01F7-433A-BC3E-174FD5518E72}" presName="rect1" presStyleLbl="alignAcc1" presStyleIdx="0" presStyleCnt="2"/>
      <dgm:spPr/>
      <dgm:t>
        <a:bodyPr/>
        <a:lstStyle/>
        <a:p>
          <a:endParaRPr lang="it-IT"/>
        </a:p>
      </dgm:t>
    </dgm:pt>
    <dgm:pt modelId="{741FDFD4-D9F0-4BA0-A1A7-C0CAD531F1CF}" type="pres">
      <dgm:prSet presAssocID="{9827DBA3-9D85-491A-9133-2ABF2E242C19}" presName="vertSpace2" presStyleLbl="node1" presStyleIdx="0" presStyleCnt="2"/>
      <dgm:spPr/>
    </dgm:pt>
    <dgm:pt modelId="{66D82C8A-61A5-47C4-8D5F-12CED837FA91}" type="pres">
      <dgm:prSet presAssocID="{9827DBA3-9D85-491A-9133-2ABF2E242C19}" presName="circle2" presStyleLbl="node1" presStyleIdx="1" presStyleCnt="2"/>
      <dgm:spPr/>
    </dgm:pt>
    <dgm:pt modelId="{9DEBF9BC-AEAD-4F35-A7A0-595ADCFB20E9}" type="pres">
      <dgm:prSet presAssocID="{9827DBA3-9D85-491A-9133-2ABF2E242C19}" presName="rect2" presStyleLbl="alignAcc1" presStyleIdx="1" presStyleCnt="2"/>
      <dgm:spPr/>
      <dgm:t>
        <a:bodyPr/>
        <a:lstStyle/>
        <a:p>
          <a:endParaRPr lang="it-IT"/>
        </a:p>
      </dgm:t>
    </dgm:pt>
    <dgm:pt modelId="{901B8685-3B0B-4031-B394-762F968132F0}" type="pres">
      <dgm:prSet presAssocID="{9589BFB5-01F7-433A-BC3E-174FD5518E7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07364E-DB73-4E46-9BD8-A478F566E805}" type="pres">
      <dgm:prSet presAssocID="{9827DBA3-9D85-491A-9133-2ABF2E242C19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4181E18-D2AA-4FC9-B62F-862B2934B165}" srcId="{145B82A7-AE8E-4347-AF0B-782DD97FE68C}" destId="{9589BFB5-01F7-433A-BC3E-174FD5518E72}" srcOrd="0" destOrd="0" parTransId="{C083EEF4-321A-4F5E-9816-4A2E6B0B3671}" sibTransId="{D66A3758-B615-40C5-AE44-B271E31D747D}"/>
    <dgm:cxn modelId="{769F9742-E390-4CC3-816B-0A88C0833078}" type="presOf" srcId="{145B82A7-AE8E-4347-AF0B-782DD97FE68C}" destId="{2155E6F2-7268-4D59-AB1F-E01494FBEFCD}" srcOrd="0" destOrd="0" presId="urn:microsoft.com/office/officeart/2005/8/layout/target3"/>
    <dgm:cxn modelId="{365710CA-A377-4D2A-BC57-31AA8AA7F281}" type="presOf" srcId="{9827DBA3-9D85-491A-9133-2ABF2E242C19}" destId="{9DEBF9BC-AEAD-4F35-A7A0-595ADCFB20E9}" srcOrd="0" destOrd="0" presId="urn:microsoft.com/office/officeart/2005/8/layout/target3"/>
    <dgm:cxn modelId="{BC57F063-07AF-497A-AB48-B5D7860211FC}" type="presOf" srcId="{9589BFB5-01F7-433A-BC3E-174FD5518E72}" destId="{7DABFBEB-C834-4C47-8AB1-D21D1533EC95}" srcOrd="0" destOrd="0" presId="urn:microsoft.com/office/officeart/2005/8/layout/target3"/>
    <dgm:cxn modelId="{971677FD-5DFB-4679-ACED-4999431B6F82}" type="presOf" srcId="{9827DBA3-9D85-491A-9133-2ABF2E242C19}" destId="{1B07364E-DB73-4E46-9BD8-A478F566E805}" srcOrd="1" destOrd="0" presId="urn:microsoft.com/office/officeart/2005/8/layout/target3"/>
    <dgm:cxn modelId="{72E62CE6-644D-4C89-9540-5D1A659A3C89}" type="presOf" srcId="{9589BFB5-01F7-433A-BC3E-174FD5518E72}" destId="{901B8685-3B0B-4031-B394-762F968132F0}" srcOrd="1" destOrd="0" presId="urn:microsoft.com/office/officeart/2005/8/layout/target3"/>
    <dgm:cxn modelId="{F64AB30C-A6EC-4BE6-A65B-D26842F2208F}" srcId="{145B82A7-AE8E-4347-AF0B-782DD97FE68C}" destId="{9827DBA3-9D85-491A-9133-2ABF2E242C19}" srcOrd="1" destOrd="0" parTransId="{626A2CB5-F246-4FB1-9AAB-38DE30AA5DE1}" sibTransId="{A2B5D049-10A4-47A0-9317-C5DD76A317BE}"/>
    <dgm:cxn modelId="{CEEE9448-1FFF-481C-B2EE-3EDCF73F357F}" type="presParOf" srcId="{2155E6F2-7268-4D59-AB1F-E01494FBEFCD}" destId="{B599F11C-4A3A-4E90-820C-4530B154D5BE}" srcOrd="0" destOrd="0" presId="urn:microsoft.com/office/officeart/2005/8/layout/target3"/>
    <dgm:cxn modelId="{FA5277B1-C071-4BD2-B628-3A1571DFA87D}" type="presParOf" srcId="{2155E6F2-7268-4D59-AB1F-E01494FBEFCD}" destId="{FA4DE758-3003-431B-8A9C-5FADBC41F055}" srcOrd="1" destOrd="0" presId="urn:microsoft.com/office/officeart/2005/8/layout/target3"/>
    <dgm:cxn modelId="{146A140F-40EF-4EF5-A4E4-88A0F54A63BF}" type="presParOf" srcId="{2155E6F2-7268-4D59-AB1F-E01494FBEFCD}" destId="{7DABFBEB-C834-4C47-8AB1-D21D1533EC95}" srcOrd="2" destOrd="0" presId="urn:microsoft.com/office/officeart/2005/8/layout/target3"/>
    <dgm:cxn modelId="{06F6DD04-6937-408E-9250-8FAACBC57C60}" type="presParOf" srcId="{2155E6F2-7268-4D59-AB1F-E01494FBEFCD}" destId="{741FDFD4-D9F0-4BA0-A1A7-C0CAD531F1CF}" srcOrd="3" destOrd="0" presId="urn:microsoft.com/office/officeart/2005/8/layout/target3"/>
    <dgm:cxn modelId="{1FDD88C7-F6A8-4B0A-8422-C488C88F9F30}" type="presParOf" srcId="{2155E6F2-7268-4D59-AB1F-E01494FBEFCD}" destId="{66D82C8A-61A5-47C4-8D5F-12CED837FA91}" srcOrd="4" destOrd="0" presId="urn:microsoft.com/office/officeart/2005/8/layout/target3"/>
    <dgm:cxn modelId="{F340EC30-04E2-4503-948E-27CCBA5FB736}" type="presParOf" srcId="{2155E6F2-7268-4D59-AB1F-E01494FBEFCD}" destId="{9DEBF9BC-AEAD-4F35-A7A0-595ADCFB20E9}" srcOrd="5" destOrd="0" presId="urn:microsoft.com/office/officeart/2005/8/layout/target3"/>
    <dgm:cxn modelId="{A6686B29-97F8-400A-95EB-3EE155B7E5C5}" type="presParOf" srcId="{2155E6F2-7268-4D59-AB1F-E01494FBEFCD}" destId="{901B8685-3B0B-4031-B394-762F968132F0}" srcOrd="6" destOrd="0" presId="urn:microsoft.com/office/officeart/2005/8/layout/target3"/>
    <dgm:cxn modelId="{6D54B906-9F60-4164-B86A-8BA5C0D86A73}" type="presParOf" srcId="{2155E6F2-7268-4D59-AB1F-E01494FBEFCD}" destId="{1B07364E-DB73-4E46-9BD8-A478F566E805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B9AE1BC-24DB-4D91-B494-361570740631}" type="doc">
      <dgm:prSet loTypeId="urn:microsoft.com/office/officeart/2005/8/layout/hList2#7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ED340C7D-12EB-41CA-949D-043F652301C4}">
      <dgm:prSet phldrT="[Tes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it-IT" sz="2400" b="1" dirty="0" smtClean="0">
              <a:solidFill>
                <a:schemeClr val="accent2">
                  <a:lumMod val="50000"/>
                </a:schemeClr>
              </a:solidFill>
              <a:latin typeface="Bookman Old Style" pitchFamily="18" charset="0"/>
            </a:rPr>
            <a:t>Che cos’è</a:t>
          </a:r>
          <a:endParaRPr lang="it-IT" sz="2400" b="1" dirty="0">
            <a:solidFill>
              <a:schemeClr val="accent2">
                <a:lumMod val="50000"/>
              </a:schemeClr>
            </a:solidFill>
            <a:latin typeface="Bookman Old Style" pitchFamily="18" charset="0"/>
          </a:endParaRPr>
        </a:p>
      </dgm:t>
    </dgm:pt>
    <dgm:pt modelId="{CBB8AF84-FA4F-431F-8EE5-3999644E6301}" type="parTrans" cxnId="{406C5196-CE4C-4A60-81B0-4A6B97C3FDBC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D43DA441-C1F5-41BA-9387-51D6197E2BD5}" type="sibTrans" cxnId="{406C5196-CE4C-4A60-81B0-4A6B97C3FDBC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CD455F5F-19E2-4380-9C7A-8C6C961FBE3E}">
      <dgm:prSet phldrT="[Testo]"/>
      <dgm:spPr/>
      <dgm:t>
        <a:bodyPr/>
        <a:lstStyle/>
        <a:p>
          <a:endParaRPr lang="it-IT" dirty="0">
            <a:latin typeface="Bookman Old Style" pitchFamily="18" charset="0"/>
          </a:endParaRPr>
        </a:p>
      </dgm:t>
    </dgm:pt>
    <dgm:pt modelId="{07F659C0-630E-4A2B-91CD-6434EF2C87C9}" type="parTrans" cxnId="{A3950A2A-F014-43F6-955C-67788559675F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B8210F7C-8B7C-48B9-AC02-675BF2FC2550}" type="sibTrans" cxnId="{A3950A2A-F014-43F6-955C-67788559675F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33D995F9-4380-414F-9D12-2FB17B5DC914}">
      <dgm:prSet phldrT="[Testo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it-IT" sz="1800" dirty="0" smtClean="0">
              <a:latin typeface="Bookman Old Style" pitchFamily="18" charset="0"/>
              <a:ea typeface="ＭＳ Ｐゴシック" charset="-128"/>
            </a:rPr>
            <a:t>Somministrazione di </a:t>
          </a:r>
          <a:r>
            <a:rPr lang="it-IT" sz="1800" dirty="0" smtClean="0">
              <a:latin typeface="Bookman Old Style" pitchFamily="18" charset="0"/>
            </a:rPr>
            <a:t> 11 attività da presentare al soggetto in presenza di un </a:t>
          </a:r>
          <a:r>
            <a:rPr lang="it-IT" sz="1800" dirty="0" err="1" smtClean="0">
              <a:latin typeface="Bookman Old Style" pitchFamily="18" charset="0"/>
            </a:rPr>
            <a:t>caregiver</a:t>
          </a:r>
          <a:r>
            <a:rPr lang="it-IT" sz="1800" dirty="0" smtClean="0">
              <a:latin typeface="Bookman Old Style" pitchFamily="18" charset="0"/>
            </a:rPr>
            <a:t> e </a:t>
          </a:r>
          <a:r>
            <a:rPr lang="it-IT" sz="1800" dirty="0" smtClean="0">
              <a:latin typeface="Bookman Old Style" pitchFamily="18" charset="0"/>
              <a:ea typeface="ＭＳ Ｐゴシック" charset="-128"/>
            </a:rPr>
            <a:t>durata di 30-45 minuti (con </a:t>
          </a:r>
          <a:r>
            <a:rPr lang="it-IT" sz="1800" b="1" i="1" dirty="0" smtClean="0">
              <a:latin typeface="Bookman Old Style" pitchFamily="18" charset="0"/>
              <a:ea typeface="ＭＳ Ｐゴシック" charset="-128"/>
            </a:rPr>
            <a:t>training</a:t>
          </a:r>
          <a:r>
            <a:rPr lang="it-IT" sz="1800" i="1" dirty="0" smtClean="0">
              <a:latin typeface="Bookman Old Style" pitchFamily="18" charset="0"/>
              <a:ea typeface="ＭＳ Ｐゴシック" charset="-128"/>
            </a:rPr>
            <a:t> e </a:t>
          </a:r>
          <a:r>
            <a:rPr lang="it-IT" sz="1800" dirty="0" smtClean="0">
              <a:latin typeface="Bookman Old Style" pitchFamily="18" charset="0"/>
              <a:ea typeface="ＭＳ Ｐゴシック" charset="-128"/>
            </a:rPr>
            <a:t>procedure di convalida specifiche)</a:t>
          </a:r>
          <a:endParaRPr lang="it-IT" sz="1800" dirty="0">
            <a:latin typeface="Bookman Old Style" pitchFamily="18" charset="0"/>
          </a:endParaRPr>
        </a:p>
      </dgm:t>
    </dgm:pt>
    <dgm:pt modelId="{9C47F021-6A0A-4419-83D2-B282311B3AFE}" type="parTrans" cxnId="{61C06B7E-2876-4B67-A20B-9F5AA71B4C4B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B6AFF41D-FA0A-476F-9C18-02FE724C4E24}" type="sibTrans" cxnId="{61C06B7E-2876-4B67-A20B-9F5AA71B4C4B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B0969906-472B-49EE-8003-CCEFEE0B99DF}">
      <dgm:prSet phldrT="[Testo]" custT="1"/>
      <dgm:spPr/>
      <dgm:t>
        <a:bodyPr/>
        <a:lstStyle/>
        <a:p>
          <a:r>
            <a:rPr lang="it-IT" sz="1800" dirty="0" smtClean="0">
              <a:latin typeface="Bookman Old Style" pitchFamily="18" charset="0"/>
              <a:ea typeface="ＭＳ Ｐゴシック" charset="-128"/>
            </a:rPr>
            <a:t>Protocollo di osservazione semi-strutturata standardizzato, </a:t>
          </a:r>
          <a:r>
            <a:rPr lang="it-IT" sz="1800" b="0" i="0" dirty="0" smtClean="0">
              <a:solidFill>
                <a:schemeClr val="bg1"/>
              </a:solidFill>
              <a:latin typeface="Bookman Old Style" pitchFamily="18" charset="0"/>
              <a:ea typeface="ＭＳ Ｐゴシック" charset="-128"/>
            </a:rPr>
            <a:t>finalizzato alla valutazione della comunicazione, dell’interazione reciproca e dell’emergente abilità di gioco</a:t>
          </a:r>
          <a:endParaRPr lang="it-IT" sz="1800" dirty="0">
            <a:latin typeface="Bookman Old Style" pitchFamily="18" charset="0"/>
          </a:endParaRPr>
        </a:p>
      </dgm:t>
    </dgm:pt>
    <dgm:pt modelId="{C17A85B4-AF39-4FE9-A91F-F7669B165BD9}" type="parTrans" cxnId="{335AA13A-C821-4CDE-872F-DD87C13D41E7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ABF6B520-6B22-4942-81C2-DC909B884BA4}" type="sibTrans" cxnId="{335AA13A-C821-4CDE-872F-DD87C13D41E7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916FB50A-FAE5-4792-BADE-3D644F7980DE}">
      <dgm:prSet phldrT="[Testo]" custT="1"/>
      <dgm:spPr/>
      <dgm:t>
        <a:bodyPr/>
        <a:lstStyle/>
        <a:p>
          <a:pPr>
            <a:spcAft>
              <a:spcPts val="0"/>
            </a:spcAft>
          </a:pPr>
          <a:r>
            <a:rPr lang="it-IT" sz="1800" dirty="0" smtClean="0">
              <a:latin typeface="Bookman Old Style" pitchFamily="18" charset="0"/>
            </a:rPr>
            <a:t>Presentazione di  materiali e attività poco strutturate e molto motivanti al fine di osservare come il bambino risponde e se ha iniziative al fine di mantenere viva l’interazione</a:t>
          </a:r>
          <a:endParaRPr lang="it-IT" sz="1600" dirty="0">
            <a:latin typeface="Bookman Old Style" pitchFamily="18" charset="0"/>
          </a:endParaRPr>
        </a:p>
      </dgm:t>
    </dgm:pt>
    <dgm:pt modelId="{1F86D906-E38C-4FDE-A5EA-8CAAD8E0EBEB}" type="parTrans" cxnId="{DCCBF813-C93A-41D4-B95A-7A4C7A958B7A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79551B04-B8A9-49EF-A0E1-BD5863BC5444}" type="sibTrans" cxnId="{DCCBF813-C93A-41D4-B95A-7A4C7A958B7A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78CE8835-18C9-412C-B9A6-93BF259FD2BC}">
      <dgm:prSet phldrT="[Testo]"/>
      <dgm:spPr/>
      <dgm:t>
        <a:bodyPr/>
        <a:lstStyle/>
        <a:p>
          <a:endParaRPr lang="it-IT" dirty="0">
            <a:latin typeface="Bookman Old Style" pitchFamily="18" charset="0"/>
          </a:endParaRPr>
        </a:p>
      </dgm:t>
    </dgm:pt>
    <dgm:pt modelId="{0C7CA06C-6FF3-4C17-A4D5-C915C35DA679}" type="sibTrans" cxnId="{C29FCE6A-EF18-44D8-86D3-ABE2A97704D3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1EBB90FE-D7B8-4949-9273-95830CC9F9FD}" type="parTrans" cxnId="{C29FCE6A-EF18-44D8-86D3-ABE2A97704D3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65DC53FE-7ADA-40CC-9DB2-4CCE4FA4F9DA}" type="pres">
      <dgm:prSet presAssocID="{5B9AE1BC-24DB-4D91-B494-36157074063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0F6E2AC2-6089-4E2C-8C95-2A6A0B8E9D03}" type="pres">
      <dgm:prSet presAssocID="{ED340C7D-12EB-41CA-949D-043F652301C4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D1CB8D-FFDD-465E-A7F5-E05193927C1A}" type="pres">
      <dgm:prSet presAssocID="{ED340C7D-12EB-41CA-949D-043F652301C4}" presName="image" presStyleLbl="fgImgPlace1" presStyleIdx="0" presStyleCnt="3" custScaleX="176275" custScaleY="179208" custLinFactX="100000" custLinFactNeighborX="186861" custLinFactNeighborY="-198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B89D2325-DE69-4A4D-A7F7-100C4C86C12D}" type="pres">
      <dgm:prSet presAssocID="{ED340C7D-12EB-41CA-949D-043F652301C4}" presName="childNode" presStyleLbl="node1" presStyleIdx="0" presStyleCnt="3" custScaleX="184815" custScaleY="96699" custLinFactNeighborX="6784" custLinFactNeighborY="926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D4428D-2422-4656-8422-7D53BBA7DB08}" type="pres">
      <dgm:prSet presAssocID="{ED340C7D-12EB-41CA-949D-043F652301C4}" presName="parentNode" presStyleLbl="revTx" presStyleIdx="0" presStyleCnt="3" custAng="5400000" custScaleX="234417" custScaleY="41431" custLinFactX="93335" custLinFactNeighborX="100000" custLinFactNeighborY="-5278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BC90F99-B626-43A4-B2F0-6966A2F0C886}" type="pres">
      <dgm:prSet presAssocID="{D43DA441-C1F5-41BA-9387-51D6197E2BD5}" presName="sibTrans" presStyleCnt="0"/>
      <dgm:spPr/>
      <dgm:t>
        <a:bodyPr/>
        <a:lstStyle/>
        <a:p>
          <a:endParaRPr lang="it-IT"/>
        </a:p>
      </dgm:t>
    </dgm:pt>
    <dgm:pt modelId="{E69082E7-E2A0-4D1B-9C18-715A30E47D1C}" type="pres">
      <dgm:prSet presAssocID="{78CE8835-18C9-412C-B9A6-93BF259FD2B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DD1A8B-2424-47FE-8A86-F59F297BD370}" type="pres">
      <dgm:prSet presAssocID="{78CE8835-18C9-412C-B9A6-93BF259FD2BC}" presName="image" presStyleLbl="fgImgPlace1" presStyleIdx="1" presStyleCnt="3" custScaleX="201603" custScaleY="192893" custLinFactX="100000" custLinFactNeighborX="185715" custLinFactNeighborY="-295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1CEC5753-026C-4E13-B05D-AADC6AC32DED}" type="pres">
      <dgm:prSet presAssocID="{78CE8835-18C9-412C-B9A6-93BF259FD2BC}" presName="childNode" presStyleLbl="node1" presStyleIdx="1" presStyleCnt="3" custScaleX="185629" custScaleY="97264" custLinFactNeighborX="4490" custLinFactNeighborY="1006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EFA601-659A-4ACE-A1F0-B3638295F486}" type="pres">
      <dgm:prSet presAssocID="{78CE8835-18C9-412C-B9A6-93BF259FD2BC}" presName="parentNode" presStyleLbl="revTx" presStyleIdx="1" presStyleCnt="3" custAng="20698737" custLinFactNeighborX="-43775" custLinFactNeighborY="-37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505525-E6F7-4A56-A227-305149957C3C}" type="pres">
      <dgm:prSet presAssocID="{0C7CA06C-6FF3-4C17-A4D5-C915C35DA679}" presName="sibTrans" presStyleCnt="0"/>
      <dgm:spPr/>
      <dgm:t>
        <a:bodyPr/>
        <a:lstStyle/>
        <a:p>
          <a:endParaRPr lang="it-IT"/>
        </a:p>
      </dgm:t>
    </dgm:pt>
    <dgm:pt modelId="{8763BC69-E584-4F7F-95FB-35D230E48673}" type="pres">
      <dgm:prSet presAssocID="{CD455F5F-19E2-4380-9C7A-8C6C961FBE3E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D890EF-AAE0-43D6-BDB6-203404EFBDA5}" type="pres">
      <dgm:prSet presAssocID="{CD455F5F-19E2-4380-9C7A-8C6C961FBE3E}" presName="image" presStyleLbl="fgImgPlace1" presStyleIdx="2" presStyleCnt="3" custScaleX="198766" custScaleY="185094" custLinFactX="102755" custLinFactNeighborX="200000" custLinFactNeighborY="-1441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44E63D2C-5CBC-42DB-9133-1F36FA84277E}" type="pres">
      <dgm:prSet presAssocID="{CD455F5F-19E2-4380-9C7A-8C6C961FBE3E}" presName="childNode" presStyleLbl="node1" presStyleIdx="2" presStyleCnt="3" custScaleX="178764" custScaleY="94625" custLinFactNeighborX="12602" custLinFactNeighborY="716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8DB7F7-5320-445B-9031-C9708CF2B00D}" type="pres">
      <dgm:prSet presAssocID="{CD455F5F-19E2-4380-9C7A-8C6C961FBE3E}" presName="parentNode" presStyleLbl="revTx" presStyleIdx="2" presStyleCnt="3" custLinFactNeighborX="-1963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B5D8A66-1C4A-4317-833F-DA3FEF8789F8}" type="presOf" srcId="{CD455F5F-19E2-4380-9C7A-8C6C961FBE3E}" destId="{E98DB7F7-5320-445B-9031-C9708CF2B00D}" srcOrd="0" destOrd="0" presId="urn:microsoft.com/office/officeart/2005/8/layout/hList2#7"/>
    <dgm:cxn modelId="{6F9B43DC-A3BD-40E6-9581-54BA24A1B187}" type="presOf" srcId="{B0969906-472B-49EE-8003-CCEFEE0B99DF}" destId="{B89D2325-DE69-4A4D-A7F7-100C4C86C12D}" srcOrd="0" destOrd="0" presId="urn:microsoft.com/office/officeart/2005/8/layout/hList2#7"/>
    <dgm:cxn modelId="{335AA13A-C821-4CDE-872F-DD87C13D41E7}" srcId="{ED340C7D-12EB-41CA-949D-043F652301C4}" destId="{B0969906-472B-49EE-8003-CCEFEE0B99DF}" srcOrd="0" destOrd="0" parTransId="{C17A85B4-AF39-4FE9-A91F-F7669B165BD9}" sibTransId="{ABF6B520-6B22-4942-81C2-DC909B884BA4}"/>
    <dgm:cxn modelId="{A8F63C27-8E29-4C2C-87A6-36039C7DC601}" type="presOf" srcId="{ED340C7D-12EB-41CA-949D-043F652301C4}" destId="{F7D4428D-2422-4656-8422-7D53BBA7DB08}" srcOrd="0" destOrd="0" presId="urn:microsoft.com/office/officeart/2005/8/layout/hList2#7"/>
    <dgm:cxn modelId="{9FF76E77-F18B-4E26-9294-B6141C2AE614}" type="presOf" srcId="{78CE8835-18C9-412C-B9A6-93BF259FD2BC}" destId="{88EFA601-659A-4ACE-A1F0-B3638295F486}" srcOrd="0" destOrd="0" presId="urn:microsoft.com/office/officeart/2005/8/layout/hList2#7"/>
    <dgm:cxn modelId="{61C06B7E-2876-4B67-A20B-9F5AA71B4C4B}" srcId="{CD455F5F-19E2-4380-9C7A-8C6C961FBE3E}" destId="{33D995F9-4380-414F-9D12-2FB17B5DC914}" srcOrd="0" destOrd="0" parTransId="{9C47F021-6A0A-4419-83D2-B282311B3AFE}" sibTransId="{B6AFF41D-FA0A-476F-9C18-02FE724C4E24}"/>
    <dgm:cxn modelId="{C29FCE6A-EF18-44D8-86D3-ABE2A97704D3}" srcId="{5B9AE1BC-24DB-4D91-B494-361570740631}" destId="{78CE8835-18C9-412C-B9A6-93BF259FD2BC}" srcOrd="1" destOrd="0" parTransId="{1EBB90FE-D7B8-4949-9273-95830CC9F9FD}" sibTransId="{0C7CA06C-6FF3-4C17-A4D5-C915C35DA679}"/>
    <dgm:cxn modelId="{787A7514-95EE-4D1B-8EC1-258F558DF6E8}" type="presOf" srcId="{5B9AE1BC-24DB-4D91-B494-361570740631}" destId="{65DC53FE-7ADA-40CC-9DB2-4CCE4FA4F9DA}" srcOrd="0" destOrd="0" presId="urn:microsoft.com/office/officeart/2005/8/layout/hList2#7"/>
    <dgm:cxn modelId="{3196E237-EC26-4C7B-B19A-CBEFC23BA58B}" type="presOf" srcId="{33D995F9-4380-414F-9D12-2FB17B5DC914}" destId="{44E63D2C-5CBC-42DB-9133-1F36FA84277E}" srcOrd="0" destOrd="0" presId="urn:microsoft.com/office/officeart/2005/8/layout/hList2#7"/>
    <dgm:cxn modelId="{A3950A2A-F014-43F6-955C-67788559675F}" srcId="{5B9AE1BC-24DB-4D91-B494-361570740631}" destId="{CD455F5F-19E2-4380-9C7A-8C6C961FBE3E}" srcOrd="2" destOrd="0" parTransId="{07F659C0-630E-4A2B-91CD-6434EF2C87C9}" sibTransId="{B8210F7C-8B7C-48B9-AC02-675BF2FC2550}"/>
    <dgm:cxn modelId="{69C89F7D-3B8C-4C6A-8F28-B9E693818AAD}" type="presOf" srcId="{916FB50A-FAE5-4792-BADE-3D644F7980DE}" destId="{1CEC5753-026C-4E13-B05D-AADC6AC32DED}" srcOrd="0" destOrd="0" presId="urn:microsoft.com/office/officeart/2005/8/layout/hList2#7"/>
    <dgm:cxn modelId="{406C5196-CE4C-4A60-81B0-4A6B97C3FDBC}" srcId="{5B9AE1BC-24DB-4D91-B494-361570740631}" destId="{ED340C7D-12EB-41CA-949D-043F652301C4}" srcOrd="0" destOrd="0" parTransId="{CBB8AF84-FA4F-431F-8EE5-3999644E6301}" sibTransId="{D43DA441-C1F5-41BA-9387-51D6197E2BD5}"/>
    <dgm:cxn modelId="{DCCBF813-C93A-41D4-B95A-7A4C7A958B7A}" srcId="{78CE8835-18C9-412C-B9A6-93BF259FD2BC}" destId="{916FB50A-FAE5-4792-BADE-3D644F7980DE}" srcOrd="0" destOrd="0" parTransId="{1F86D906-E38C-4FDE-A5EA-8CAAD8E0EBEB}" sibTransId="{79551B04-B8A9-49EF-A0E1-BD5863BC5444}"/>
    <dgm:cxn modelId="{242E6480-3380-485B-9DF1-6AD1F648F08B}" type="presParOf" srcId="{65DC53FE-7ADA-40CC-9DB2-4CCE4FA4F9DA}" destId="{0F6E2AC2-6089-4E2C-8C95-2A6A0B8E9D03}" srcOrd="0" destOrd="0" presId="urn:microsoft.com/office/officeart/2005/8/layout/hList2#7"/>
    <dgm:cxn modelId="{05EA21AC-49D4-4381-85A4-269F740E7DA4}" type="presParOf" srcId="{0F6E2AC2-6089-4E2C-8C95-2A6A0B8E9D03}" destId="{AED1CB8D-FFDD-465E-A7F5-E05193927C1A}" srcOrd="0" destOrd="0" presId="urn:microsoft.com/office/officeart/2005/8/layout/hList2#7"/>
    <dgm:cxn modelId="{28151885-9544-44E5-8C0B-9FBD525502E8}" type="presParOf" srcId="{0F6E2AC2-6089-4E2C-8C95-2A6A0B8E9D03}" destId="{B89D2325-DE69-4A4D-A7F7-100C4C86C12D}" srcOrd="1" destOrd="0" presId="urn:microsoft.com/office/officeart/2005/8/layout/hList2#7"/>
    <dgm:cxn modelId="{81976666-044D-4E03-AE51-B1A6A3F0A8B5}" type="presParOf" srcId="{0F6E2AC2-6089-4E2C-8C95-2A6A0B8E9D03}" destId="{F7D4428D-2422-4656-8422-7D53BBA7DB08}" srcOrd="2" destOrd="0" presId="urn:microsoft.com/office/officeart/2005/8/layout/hList2#7"/>
    <dgm:cxn modelId="{E34D5FBA-F731-482C-8D1C-CAA04D3E0A5B}" type="presParOf" srcId="{65DC53FE-7ADA-40CC-9DB2-4CCE4FA4F9DA}" destId="{8BC90F99-B626-43A4-B2F0-6966A2F0C886}" srcOrd="1" destOrd="0" presId="urn:microsoft.com/office/officeart/2005/8/layout/hList2#7"/>
    <dgm:cxn modelId="{8AD10A57-8183-4969-8264-9AC8D9729215}" type="presParOf" srcId="{65DC53FE-7ADA-40CC-9DB2-4CCE4FA4F9DA}" destId="{E69082E7-E2A0-4D1B-9C18-715A30E47D1C}" srcOrd="2" destOrd="0" presId="urn:microsoft.com/office/officeart/2005/8/layout/hList2#7"/>
    <dgm:cxn modelId="{B6821E8B-6C17-4E96-B305-862B1230E96C}" type="presParOf" srcId="{E69082E7-E2A0-4D1B-9C18-715A30E47D1C}" destId="{BFDD1A8B-2424-47FE-8A86-F59F297BD370}" srcOrd="0" destOrd="0" presId="urn:microsoft.com/office/officeart/2005/8/layout/hList2#7"/>
    <dgm:cxn modelId="{2619AB02-D785-43CB-B4E0-74FBFF052E3A}" type="presParOf" srcId="{E69082E7-E2A0-4D1B-9C18-715A30E47D1C}" destId="{1CEC5753-026C-4E13-B05D-AADC6AC32DED}" srcOrd="1" destOrd="0" presId="urn:microsoft.com/office/officeart/2005/8/layout/hList2#7"/>
    <dgm:cxn modelId="{5CD07D29-6AAB-4A1D-A095-23C5969A8648}" type="presParOf" srcId="{E69082E7-E2A0-4D1B-9C18-715A30E47D1C}" destId="{88EFA601-659A-4ACE-A1F0-B3638295F486}" srcOrd="2" destOrd="0" presId="urn:microsoft.com/office/officeart/2005/8/layout/hList2#7"/>
    <dgm:cxn modelId="{878482C0-88F7-4499-8843-02D0D3D5B954}" type="presParOf" srcId="{65DC53FE-7ADA-40CC-9DB2-4CCE4FA4F9DA}" destId="{E4505525-E6F7-4A56-A227-305149957C3C}" srcOrd="3" destOrd="0" presId="urn:microsoft.com/office/officeart/2005/8/layout/hList2#7"/>
    <dgm:cxn modelId="{8D7D777D-4886-4404-8471-6880F50692EB}" type="presParOf" srcId="{65DC53FE-7ADA-40CC-9DB2-4CCE4FA4F9DA}" destId="{8763BC69-E584-4F7F-95FB-35D230E48673}" srcOrd="4" destOrd="0" presId="urn:microsoft.com/office/officeart/2005/8/layout/hList2#7"/>
    <dgm:cxn modelId="{5EF2FF5E-E928-49F0-A503-AD984B226209}" type="presParOf" srcId="{8763BC69-E584-4F7F-95FB-35D230E48673}" destId="{9AD890EF-AAE0-43D6-BDB6-203404EFBDA5}" srcOrd="0" destOrd="0" presId="urn:microsoft.com/office/officeart/2005/8/layout/hList2#7"/>
    <dgm:cxn modelId="{F0AF7282-3496-47EE-84DE-097E5F9A274E}" type="presParOf" srcId="{8763BC69-E584-4F7F-95FB-35D230E48673}" destId="{44E63D2C-5CBC-42DB-9133-1F36FA84277E}" srcOrd="1" destOrd="0" presId="urn:microsoft.com/office/officeart/2005/8/layout/hList2#7"/>
    <dgm:cxn modelId="{DFF716BD-EFD9-49A4-9EF7-AA8CF73AE384}" type="presParOf" srcId="{8763BC69-E584-4F7F-95FB-35D230E48673}" destId="{E98DB7F7-5320-445B-9031-C9708CF2B00D}" srcOrd="2" destOrd="0" presId="urn:microsoft.com/office/officeart/2005/8/layout/hList2#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6C62FFF-3E1F-4BE4-95A0-3EA480217064}" type="doc">
      <dgm:prSet loTypeId="urn:microsoft.com/office/officeart/2005/8/layout/hierarchy3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36E4E7D5-BA74-45DD-B2FC-61B92C5EDBE0}">
      <dgm:prSet custT="1"/>
      <dgm:spPr/>
      <dgm:t>
        <a:bodyPr/>
        <a:lstStyle/>
        <a:p>
          <a:pPr rtl="0"/>
          <a:r>
            <a:rPr lang="it-IT" sz="2400" b="1" dirty="0" smtClean="0">
              <a:solidFill>
                <a:schemeClr val="tx1"/>
              </a:solidFill>
              <a:latin typeface="Bookman Old Style" pitchFamily="18" charset="0"/>
            </a:rPr>
            <a:t>MODULO TODDLER</a:t>
          </a:r>
          <a:endParaRPr lang="it-IT" sz="2400" b="1" dirty="0">
            <a:solidFill>
              <a:schemeClr val="tx1"/>
            </a:solidFill>
            <a:latin typeface="Bookman Old Style" pitchFamily="18" charset="0"/>
          </a:endParaRPr>
        </a:p>
      </dgm:t>
    </dgm:pt>
    <dgm:pt modelId="{834F6B99-7831-4444-ACAB-748A62D8683A}" type="parTrans" cxnId="{E268F1B0-12C2-47EB-A688-D4114DC47E63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F155F1D7-9E90-486E-9BA2-C7CE9747731A}" type="sibTrans" cxnId="{E268F1B0-12C2-47EB-A688-D4114DC47E63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C1B247FA-3991-401A-B685-6B740F870DF1}">
      <dgm:prSet custT="1"/>
      <dgm:spPr/>
      <dgm:t>
        <a:bodyPr/>
        <a:lstStyle/>
        <a:p>
          <a:pPr rtl="0"/>
          <a:r>
            <a:rPr lang="it-IT" sz="1600" dirty="0" smtClean="0">
              <a:latin typeface="Bookman Old Style" pitchFamily="18" charset="0"/>
            </a:rPr>
            <a:t>serie di </a:t>
          </a:r>
          <a:r>
            <a:rPr lang="it-IT" sz="1600" b="1" dirty="0" smtClean="0">
              <a:latin typeface="Bookman Old Style" pitchFamily="18" charset="0"/>
            </a:rPr>
            <a:t>situazioni strutturate e non</a:t>
          </a:r>
          <a:r>
            <a:rPr lang="it-IT" sz="1600" dirty="0" smtClean="0">
              <a:latin typeface="Bookman Old Style" pitchFamily="18" charset="0"/>
            </a:rPr>
            <a:t>, che si focalizzano su comportamenti sociali, comunicativi e linguistici </a:t>
          </a:r>
          <a:endParaRPr lang="it-IT" sz="1600" dirty="0">
            <a:latin typeface="Bookman Old Style" pitchFamily="18" charset="0"/>
          </a:endParaRPr>
        </a:p>
      </dgm:t>
    </dgm:pt>
    <dgm:pt modelId="{DDACB5C2-65B3-4BD6-9708-13A14A386F4D}" type="parTrans" cxnId="{46DD9FB3-A5EC-4F38-B04B-0B0241DE6834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318201E8-5FDE-4C77-853A-8192080199D3}" type="sibTrans" cxnId="{46DD9FB3-A5EC-4F38-B04B-0B0241DE6834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4AFE044D-1481-4AEC-B306-CD4338D7AA8F}">
      <dgm:prSet custT="1"/>
      <dgm:spPr/>
      <dgm:t>
        <a:bodyPr/>
        <a:lstStyle/>
        <a:p>
          <a:pPr rtl="0"/>
          <a:r>
            <a:rPr lang="it-IT" sz="2000" b="1" dirty="0" smtClean="0">
              <a:latin typeface="Bookman Old Style" pitchFamily="18" charset="0"/>
            </a:rPr>
            <a:t>3 Obiettivi</a:t>
          </a:r>
          <a:endParaRPr lang="it-IT" sz="2000" dirty="0">
            <a:latin typeface="Bookman Old Style" pitchFamily="18" charset="0"/>
          </a:endParaRPr>
        </a:p>
      </dgm:t>
    </dgm:pt>
    <dgm:pt modelId="{A4AD8209-6E4F-43A4-BFF7-91F45FE9668B}" type="parTrans" cxnId="{571086F0-E1BB-4F82-A8BF-0A233BB9CC6D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D609E707-7318-4BCF-9321-63F05D7C5574}" type="sibTrans" cxnId="{571086F0-E1BB-4F82-A8BF-0A233BB9CC6D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02A201F6-B125-4561-97E5-3166A9EA5F7B}">
      <dgm:prSet custT="1"/>
      <dgm:spPr/>
      <dgm:t>
        <a:bodyPr/>
        <a:lstStyle/>
        <a:p>
          <a:pPr rtl="0"/>
          <a:r>
            <a:rPr lang="it-IT" sz="2000" b="1" u="none" dirty="0" smtClean="0">
              <a:latin typeface="Bookman Old Style" pitchFamily="18" charset="0"/>
            </a:rPr>
            <a:t>11 Attività</a:t>
          </a:r>
          <a:endParaRPr lang="it-IT" sz="2000" b="1" u="none" dirty="0">
            <a:latin typeface="Bookman Old Style" pitchFamily="18" charset="0"/>
          </a:endParaRPr>
        </a:p>
      </dgm:t>
    </dgm:pt>
    <dgm:pt modelId="{CC92BC64-9420-4A44-8240-0CD2C43AF7F2}" type="parTrans" cxnId="{5EF771E4-C0F4-4EC1-947E-8E07C9D31D21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02FAE8D2-F557-4957-9DE9-27D84345FCDD}" type="sibTrans" cxnId="{5EF771E4-C0F4-4EC1-947E-8E07C9D31D21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AAC313F4-26F7-4D19-AA6D-1BBCF6B3234D}">
      <dgm:prSet custT="1"/>
      <dgm:spPr/>
      <dgm:t>
        <a:bodyPr/>
        <a:lstStyle/>
        <a:p>
          <a:pPr rtl="0"/>
          <a:r>
            <a:rPr lang="it-IT" sz="1600" dirty="0" smtClean="0">
              <a:latin typeface="Bookman Old Style" pitchFamily="18" charset="0"/>
            </a:rPr>
            <a:t>offrono una varietà di </a:t>
          </a:r>
          <a:r>
            <a:rPr lang="it-IT" sz="1600" b="1" dirty="0" smtClean="0">
              <a:latin typeface="Bookman Old Style" pitchFamily="18" charset="0"/>
            </a:rPr>
            <a:t>stimoli</a:t>
          </a:r>
          <a:r>
            <a:rPr lang="it-IT" sz="1600" dirty="0" smtClean="0">
              <a:latin typeface="Bookman Old Style" pitchFamily="18" charset="0"/>
            </a:rPr>
            <a:t> per particolari tipi di comportamenti sociali e comunicativi</a:t>
          </a:r>
          <a:endParaRPr lang="it-IT" sz="1600" dirty="0">
            <a:latin typeface="Bookman Old Style" pitchFamily="18" charset="0"/>
          </a:endParaRPr>
        </a:p>
      </dgm:t>
    </dgm:pt>
    <dgm:pt modelId="{5D01EF8D-F443-4780-8906-886D58BC3027}" type="parTrans" cxnId="{A5C14D4C-AFE9-485E-9A19-308623BC47AF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6855A7D5-2AF1-414C-9FB5-F7D2FA2FB856}" type="sibTrans" cxnId="{A5C14D4C-AFE9-485E-9A19-308623BC47AF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E359F60E-FDCC-433C-8C86-C44AD57D823D}">
      <dgm:prSet custT="1"/>
      <dgm:spPr/>
      <dgm:t>
        <a:bodyPr/>
        <a:lstStyle/>
        <a:p>
          <a:pPr rtl="0"/>
          <a:r>
            <a:rPr lang="it-IT" sz="1600" b="1" dirty="0" smtClean="0">
              <a:latin typeface="Bookman Old Style" pitchFamily="18" charset="0"/>
              <a:ea typeface="ＭＳ Ｐゴシック" charset="-128"/>
            </a:rPr>
            <a:t>Osservare</a:t>
          </a:r>
          <a:r>
            <a:rPr lang="it-IT" sz="1600" dirty="0" smtClean="0">
              <a:latin typeface="Bookman Old Style" pitchFamily="18" charset="0"/>
              <a:ea typeface="ＭＳ Ｐゴシック" charset="-128"/>
            </a:rPr>
            <a:t> il suo comportamento spontaneo di comunicazione sociale, data una situazione che fornisca uno stimolo per comunicare o interagire</a:t>
          </a:r>
          <a:endParaRPr lang="it-IT" sz="1600" dirty="0">
            <a:latin typeface="Bookman Old Style" pitchFamily="18" charset="0"/>
          </a:endParaRPr>
        </a:p>
      </dgm:t>
    </dgm:pt>
    <dgm:pt modelId="{E29CEC7E-379E-4171-A856-2C8C71E2C4E3}" type="parTrans" cxnId="{AE551A53-65AF-464F-B27E-ED42984682E8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37AA62F3-0409-4A9F-BC5E-8DF5BC592C2B}" type="sibTrans" cxnId="{AE551A53-65AF-464F-B27E-ED42984682E8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9396806C-EAA8-4B44-B528-FF0E5B92F6EA}">
      <dgm:prSet custT="1"/>
      <dgm:spPr/>
      <dgm:t>
        <a:bodyPr/>
        <a:lstStyle/>
        <a:p>
          <a:r>
            <a:rPr lang="it-IT" sz="1600" b="1" dirty="0" smtClean="0">
              <a:latin typeface="Bookman Old Style" pitchFamily="18" charset="0"/>
              <a:ea typeface="ＭＳ Ｐゴシック" charset="-128"/>
            </a:rPr>
            <a:t>Valutare</a:t>
          </a:r>
          <a:r>
            <a:rPr lang="it-IT" sz="1600" dirty="0" smtClean="0">
              <a:latin typeface="Bookman Old Style" pitchFamily="18" charset="0"/>
              <a:ea typeface="ＭＳ Ｐゴシック" charset="-128"/>
            </a:rPr>
            <a:t> la sua abilità di comportarsi in modo appropriato, date le esigenze di situazioni particolari (divertimento condiviso con l’adulto, richieste appropriate, ricerca dell’altro)</a:t>
          </a:r>
        </a:p>
      </dgm:t>
    </dgm:pt>
    <dgm:pt modelId="{F0AAD7B6-F87E-4FB9-BDB9-BCE84F8C39E6}" type="parTrans" cxnId="{044CBBC9-F22D-4D55-94E6-7BA5E3023C43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A069F144-A2AE-4F11-BA6F-373085922089}" type="sibTrans" cxnId="{044CBBC9-F22D-4D55-94E6-7BA5E3023C43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67F23C2A-48BE-4B50-94B1-206E56310063}">
      <dgm:prSet custT="1"/>
      <dgm:spPr/>
      <dgm:t>
        <a:bodyPr/>
        <a:lstStyle/>
        <a:p>
          <a:r>
            <a:rPr lang="it-IT" sz="1600" b="1" dirty="0" smtClean="0">
              <a:latin typeface="Bookman Old Style" pitchFamily="18" charset="0"/>
              <a:ea typeface="ＭＳ Ｐゴシック" charset="-128"/>
            </a:rPr>
            <a:t>Fornire</a:t>
          </a:r>
          <a:r>
            <a:rPr lang="it-IT" sz="1600" dirty="0" smtClean="0">
              <a:latin typeface="Bookman Old Style" pitchFamily="18" charset="0"/>
              <a:ea typeface="ＭＳ Ｐゴシック" charset="-128"/>
            </a:rPr>
            <a:t> un contesto standardizzato per raccogliere un campione del linguaggio.</a:t>
          </a:r>
        </a:p>
      </dgm:t>
    </dgm:pt>
    <dgm:pt modelId="{8B0FF2FB-D85C-4E9F-9C05-E6A160AA1950}" type="parTrans" cxnId="{F7971FA0-E226-4DE9-9372-48E0D62E2D6F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9C1916E7-F90E-41AD-BBEA-8BF325AE2B79}" type="sibTrans" cxnId="{F7971FA0-E226-4DE9-9372-48E0D62E2D6F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B0AB610A-C81A-4DCB-96AC-DB067D4B7B21}">
      <dgm:prSet custT="1"/>
      <dgm:spPr/>
      <dgm:t>
        <a:bodyPr/>
        <a:lstStyle/>
        <a:p>
          <a:pPr rtl="0"/>
          <a:r>
            <a:rPr lang="it-IT" sz="1600" dirty="0" smtClean="0">
              <a:latin typeface="Bookman Old Style" pitchFamily="18" charset="0"/>
            </a:rPr>
            <a:t>modulo usato con </a:t>
          </a:r>
          <a:r>
            <a:rPr lang="it-IT" sz="1600" b="1" dirty="0" smtClean="0">
              <a:latin typeface="Bookman Old Style" pitchFamily="18" charset="0"/>
            </a:rPr>
            <a:t>bambini molto piccoli</a:t>
          </a:r>
          <a:r>
            <a:rPr lang="it-IT" sz="1600" dirty="0" smtClean="0">
              <a:latin typeface="Bookman Old Style" pitchFamily="18" charset="0"/>
            </a:rPr>
            <a:t> che presentano un linguaggio minimo</a:t>
          </a:r>
          <a:endParaRPr lang="it-IT" sz="1600" dirty="0">
            <a:latin typeface="Bookman Old Style" pitchFamily="18" charset="0"/>
          </a:endParaRPr>
        </a:p>
      </dgm:t>
    </dgm:pt>
    <dgm:pt modelId="{99FE7C0D-856E-43E7-8C5A-6ED1183ACB4D}" type="parTrans" cxnId="{C86C19C9-2EA6-4009-A1F4-B379B85FBCA6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449E0981-99EA-487A-9766-3DD1CEC79305}" type="sibTrans" cxnId="{C86C19C9-2EA6-4009-A1F4-B379B85FBCA6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735BDD7A-7329-4DA4-925E-5C2B962EA97B}" type="pres">
      <dgm:prSet presAssocID="{C6C62FFF-3E1F-4BE4-95A0-3EA4802170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EAE758E5-EE31-483D-9F4B-850583832902}" type="pres">
      <dgm:prSet presAssocID="{36E4E7D5-BA74-45DD-B2FC-61B92C5EDBE0}" presName="root" presStyleCnt="0"/>
      <dgm:spPr/>
      <dgm:t>
        <a:bodyPr/>
        <a:lstStyle/>
        <a:p>
          <a:endParaRPr lang="it-IT"/>
        </a:p>
      </dgm:t>
    </dgm:pt>
    <dgm:pt modelId="{28AB3809-9B15-41DD-8900-84ACC917D362}" type="pres">
      <dgm:prSet presAssocID="{36E4E7D5-BA74-45DD-B2FC-61B92C5EDBE0}" presName="rootComposite" presStyleCnt="0"/>
      <dgm:spPr/>
      <dgm:t>
        <a:bodyPr/>
        <a:lstStyle/>
        <a:p>
          <a:endParaRPr lang="it-IT"/>
        </a:p>
      </dgm:t>
    </dgm:pt>
    <dgm:pt modelId="{F5E6A952-0E7D-43D7-8105-8831F0308960}" type="pres">
      <dgm:prSet presAssocID="{36E4E7D5-BA74-45DD-B2FC-61B92C5EDBE0}" presName="rootText" presStyleLbl="node1" presStyleIdx="0" presStyleCnt="3" custLinFactNeighborX="-15644" custLinFactNeighborY="93862"/>
      <dgm:spPr/>
      <dgm:t>
        <a:bodyPr/>
        <a:lstStyle/>
        <a:p>
          <a:endParaRPr lang="it-IT"/>
        </a:p>
      </dgm:t>
    </dgm:pt>
    <dgm:pt modelId="{E5B6F92D-0999-4F08-846B-A219693D3F57}" type="pres">
      <dgm:prSet presAssocID="{36E4E7D5-BA74-45DD-B2FC-61B92C5EDBE0}" presName="rootConnector" presStyleLbl="node1" presStyleIdx="0" presStyleCnt="3"/>
      <dgm:spPr/>
      <dgm:t>
        <a:bodyPr/>
        <a:lstStyle/>
        <a:p>
          <a:endParaRPr lang="it-IT"/>
        </a:p>
      </dgm:t>
    </dgm:pt>
    <dgm:pt modelId="{B7795369-8FB5-46BE-BDE4-9EA44373341E}" type="pres">
      <dgm:prSet presAssocID="{36E4E7D5-BA74-45DD-B2FC-61B92C5EDBE0}" presName="childShape" presStyleCnt="0"/>
      <dgm:spPr/>
      <dgm:t>
        <a:bodyPr/>
        <a:lstStyle/>
        <a:p>
          <a:endParaRPr lang="it-IT"/>
        </a:p>
      </dgm:t>
    </dgm:pt>
    <dgm:pt modelId="{4F4DB922-79FB-44B4-AF5A-9AECB5990EEC}" type="pres">
      <dgm:prSet presAssocID="{99FE7C0D-856E-43E7-8C5A-6ED1183ACB4D}" presName="Name13" presStyleLbl="parChTrans1D2" presStyleIdx="0" presStyleCnt="6"/>
      <dgm:spPr/>
      <dgm:t>
        <a:bodyPr/>
        <a:lstStyle/>
        <a:p>
          <a:endParaRPr lang="it-IT"/>
        </a:p>
      </dgm:t>
    </dgm:pt>
    <dgm:pt modelId="{1FB2EADA-87CC-401E-8922-D04E9CA6E19F}" type="pres">
      <dgm:prSet presAssocID="{B0AB610A-C81A-4DCB-96AC-DB067D4B7B21}" presName="childText" presStyleLbl="bgAcc1" presStyleIdx="0" presStyleCnt="6" custScaleX="124250" custScaleY="146644" custLinFactNeighborX="-2303" custLinFactNeighborY="980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9C465E-6255-4E71-BF5D-BDE8BA0ACDFD}" type="pres">
      <dgm:prSet presAssocID="{02A201F6-B125-4561-97E5-3166A9EA5F7B}" presName="root" presStyleCnt="0"/>
      <dgm:spPr/>
      <dgm:t>
        <a:bodyPr/>
        <a:lstStyle/>
        <a:p>
          <a:endParaRPr lang="it-IT"/>
        </a:p>
      </dgm:t>
    </dgm:pt>
    <dgm:pt modelId="{A3D9925E-5519-438F-B303-F321CAFD167B}" type="pres">
      <dgm:prSet presAssocID="{02A201F6-B125-4561-97E5-3166A9EA5F7B}" presName="rootComposite" presStyleCnt="0"/>
      <dgm:spPr/>
      <dgm:t>
        <a:bodyPr/>
        <a:lstStyle/>
        <a:p>
          <a:endParaRPr lang="it-IT"/>
        </a:p>
      </dgm:t>
    </dgm:pt>
    <dgm:pt modelId="{01A1FE19-66D9-4F67-9608-4FB899E2A8B4}" type="pres">
      <dgm:prSet presAssocID="{02A201F6-B125-4561-97E5-3166A9EA5F7B}" presName="rootText" presStyleLbl="node1" presStyleIdx="1" presStyleCnt="3"/>
      <dgm:spPr/>
      <dgm:t>
        <a:bodyPr/>
        <a:lstStyle/>
        <a:p>
          <a:endParaRPr lang="it-IT"/>
        </a:p>
      </dgm:t>
    </dgm:pt>
    <dgm:pt modelId="{21EC178B-33BF-4FFF-8810-7E05F2C87DAA}" type="pres">
      <dgm:prSet presAssocID="{02A201F6-B125-4561-97E5-3166A9EA5F7B}" presName="rootConnector" presStyleLbl="node1" presStyleIdx="1" presStyleCnt="3"/>
      <dgm:spPr/>
      <dgm:t>
        <a:bodyPr/>
        <a:lstStyle/>
        <a:p>
          <a:endParaRPr lang="it-IT"/>
        </a:p>
      </dgm:t>
    </dgm:pt>
    <dgm:pt modelId="{3CC64BE5-6BA3-451A-A8A4-A688A6643367}" type="pres">
      <dgm:prSet presAssocID="{02A201F6-B125-4561-97E5-3166A9EA5F7B}" presName="childShape" presStyleCnt="0"/>
      <dgm:spPr/>
      <dgm:t>
        <a:bodyPr/>
        <a:lstStyle/>
        <a:p>
          <a:endParaRPr lang="it-IT"/>
        </a:p>
      </dgm:t>
    </dgm:pt>
    <dgm:pt modelId="{6A9FE45F-BB6C-467E-86D9-9FC2743AA225}" type="pres">
      <dgm:prSet presAssocID="{DDACB5C2-65B3-4BD6-9708-13A14A386F4D}" presName="Name13" presStyleLbl="parChTrans1D2" presStyleIdx="1" presStyleCnt="6"/>
      <dgm:spPr/>
      <dgm:t>
        <a:bodyPr/>
        <a:lstStyle/>
        <a:p>
          <a:endParaRPr lang="it-IT"/>
        </a:p>
      </dgm:t>
    </dgm:pt>
    <dgm:pt modelId="{58F5058F-8533-47C5-9D12-07A157348117}" type="pres">
      <dgm:prSet presAssocID="{C1B247FA-3991-401A-B685-6B740F870DF1}" presName="childText" presStyleLbl="bgAcc1" presStyleIdx="1" presStyleCnt="6" custScaleX="114321" custScaleY="2141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9897D95-007D-4DBD-B22D-6025EE733B8E}" type="pres">
      <dgm:prSet presAssocID="{5D01EF8D-F443-4780-8906-886D58BC3027}" presName="Name13" presStyleLbl="parChTrans1D2" presStyleIdx="2" presStyleCnt="6"/>
      <dgm:spPr/>
      <dgm:t>
        <a:bodyPr/>
        <a:lstStyle/>
        <a:p>
          <a:endParaRPr lang="it-IT"/>
        </a:p>
      </dgm:t>
    </dgm:pt>
    <dgm:pt modelId="{7E3E0AB9-A360-45E5-956C-A498B6C5C089}" type="pres">
      <dgm:prSet presAssocID="{AAC313F4-26F7-4D19-AA6D-1BBCF6B3234D}" presName="childText" presStyleLbl="bgAcc1" presStyleIdx="2" presStyleCnt="6" custScaleX="116658" custScaleY="175117" custLinFactNeighborX="694" custLinFactNeighborY="666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B8F26F-4790-4606-8CCC-8BF2D1EE2824}" type="pres">
      <dgm:prSet presAssocID="{4AFE044D-1481-4AEC-B306-CD4338D7AA8F}" presName="root" presStyleCnt="0"/>
      <dgm:spPr/>
      <dgm:t>
        <a:bodyPr/>
        <a:lstStyle/>
        <a:p>
          <a:endParaRPr lang="it-IT"/>
        </a:p>
      </dgm:t>
    </dgm:pt>
    <dgm:pt modelId="{1FE7156F-0BEE-4EF1-8871-B24594DB6C3A}" type="pres">
      <dgm:prSet presAssocID="{4AFE044D-1481-4AEC-B306-CD4338D7AA8F}" presName="rootComposite" presStyleCnt="0"/>
      <dgm:spPr/>
      <dgm:t>
        <a:bodyPr/>
        <a:lstStyle/>
        <a:p>
          <a:endParaRPr lang="it-IT"/>
        </a:p>
      </dgm:t>
    </dgm:pt>
    <dgm:pt modelId="{0093C74B-D4CB-408D-96A8-4D76785E4BEC}" type="pres">
      <dgm:prSet presAssocID="{4AFE044D-1481-4AEC-B306-CD4338D7AA8F}" presName="rootText" presStyleLbl="node1" presStyleIdx="2" presStyleCnt="3"/>
      <dgm:spPr/>
      <dgm:t>
        <a:bodyPr/>
        <a:lstStyle/>
        <a:p>
          <a:endParaRPr lang="it-IT"/>
        </a:p>
      </dgm:t>
    </dgm:pt>
    <dgm:pt modelId="{48FF7A9E-6CCC-42AC-80FE-F65B02C2BF5C}" type="pres">
      <dgm:prSet presAssocID="{4AFE044D-1481-4AEC-B306-CD4338D7AA8F}" presName="rootConnector" presStyleLbl="node1" presStyleIdx="2" presStyleCnt="3"/>
      <dgm:spPr/>
      <dgm:t>
        <a:bodyPr/>
        <a:lstStyle/>
        <a:p>
          <a:endParaRPr lang="it-IT"/>
        </a:p>
      </dgm:t>
    </dgm:pt>
    <dgm:pt modelId="{BDF4F941-6058-4F13-B211-01D13CF4928A}" type="pres">
      <dgm:prSet presAssocID="{4AFE044D-1481-4AEC-B306-CD4338D7AA8F}" presName="childShape" presStyleCnt="0"/>
      <dgm:spPr/>
      <dgm:t>
        <a:bodyPr/>
        <a:lstStyle/>
        <a:p>
          <a:endParaRPr lang="it-IT"/>
        </a:p>
      </dgm:t>
    </dgm:pt>
    <dgm:pt modelId="{AE542AF8-C374-4DCE-B714-E04304C4C02C}" type="pres">
      <dgm:prSet presAssocID="{E29CEC7E-379E-4171-A856-2C8C71E2C4E3}" presName="Name13" presStyleLbl="parChTrans1D2" presStyleIdx="3" presStyleCnt="6"/>
      <dgm:spPr/>
      <dgm:t>
        <a:bodyPr/>
        <a:lstStyle/>
        <a:p>
          <a:endParaRPr lang="it-IT"/>
        </a:p>
      </dgm:t>
    </dgm:pt>
    <dgm:pt modelId="{01E2234E-F5C8-4A0D-8FCC-552A4D2DAF62}" type="pres">
      <dgm:prSet presAssocID="{E359F60E-FDCC-433C-8C86-C44AD57D823D}" presName="childText" presStyleLbl="bgAcc1" presStyleIdx="3" presStyleCnt="6" custScaleX="230748" custScaleY="11044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056EB9-0644-47FD-88EA-9A899E46A8C0}" type="pres">
      <dgm:prSet presAssocID="{F0AAD7B6-F87E-4FB9-BDB9-BCE84F8C39E6}" presName="Name13" presStyleLbl="parChTrans1D2" presStyleIdx="4" presStyleCnt="6"/>
      <dgm:spPr/>
      <dgm:t>
        <a:bodyPr/>
        <a:lstStyle/>
        <a:p>
          <a:endParaRPr lang="it-IT"/>
        </a:p>
      </dgm:t>
    </dgm:pt>
    <dgm:pt modelId="{D55248E5-11A1-42F5-9267-6EB8BB12C1B7}" type="pres">
      <dgm:prSet presAssocID="{9396806C-EAA8-4B44-B528-FF0E5B92F6EA}" presName="childText" presStyleLbl="bgAcc1" presStyleIdx="4" presStyleCnt="6" custScaleX="234473" custScaleY="12877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36AC82-6955-4B7A-983C-2F28FD9788B7}" type="pres">
      <dgm:prSet presAssocID="{8B0FF2FB-D85C-4E9F-9C05-E6A160AA1950}" presName="Name13" presStyleLbl="parChTrans1D2" presStyleIdx="5" presStyleCnt="6"/>
      <dgm:spPr/>
      <dgm:t>
        <a:bodyPr/>
        <a:lstStyle/>
        <a:p>
          <a:endParaRPr lang="it-IT"/>
        </a:p>
      </dgm:t>
    </dgm:pt>
    <dgm:pt modelId="{04E10265-BBD9-4FDE-81FF-CE0A8B76FFBA}" type="pres">
      <dgm:prSet presAssocID="{67F23C2A-48BE-4B50-94B1-206E56310063}" presName="childText" presStyleLbl="bgAcc1" presStyleIdx="5" presStyleCnt="6" custScaleX="230691" custScaleY="1257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C2CADEF-A0CF-4483-8519-67C1DB14B645}" type="presOf" srcId="{8B0FF2FB-D85C-4E9F-9C05-E6A160AA1950}" destId="{B236AC82-6955-4B7A-983C-2F28FD9788B7}" srcOrd="0" destOrd="0" presId="urn:microsoft.com/office/officeart/2005/8/layout/hierarchy3"/>
    <dgm:cxn modelId="{87ACDB25-8261-41D8-9386-2540ECA50E2D}" type="presOf" srcId="{99FE7C0D-856E-43E7-8C5A-6ED1183ACB4D}" destId="{4F4DB922-79FB-44B4-AF5A-9AECB5990EEC}" srcOrd="0" destOrd="0" presId="urn:microsoft.com/office/officeart/2005/8/layout/hierarchy3"/>
    <dgm:cxn modelId="{C1F27B81-28A9-4F0E-BC2C-7759E1D36489}" type="presOf" srcId="{36E4E7D5-BA74-45DD-B2FC-61B92C5EDBE0}" destId="{F5E6A952-0E7D-43D7-8105-8831F0308960}" srcOrd="0" destOrd="0" presId="urn:microsoft.com/office/officeart/2005/8/layout/hierarchy3"/>
    <dgm:cxn modelId="{75501035-BA21-4C71-BA25-28F091B43BA0}" type="presOf" srcId="{E29CEC7E-379E-4171-A856-2C8C71E2C4E3}" destId="{AE542AF8-C374-4DCE-B714-E04304C4C02C}" srcOrd="0" destOrd="0" presId="urn:microsoft.com/office/officeart/2005/8/layout/hierarchy3"/>
    <dgm:cxn modelId="{53EA4A51-E94D-45F5-983C-5434F902D51D}" type="presOf" srcId="{C1B247FA-3991-401A-B685-6B740F870DF1}" destId="{58F5058F-8533-47C5-9D12-07A157348117}" srcOrd="0" destOrd="0" presId="urn:microsoft.com/office/officeart/2005/8/layout/hierarchy3"/>
    <dgm:cxn modelId="{A6F31D8E-9D4B-4417-9E36-E80717F8F348}" type="presOf" srcId="{02A201F6-B125-4561-97E5-3166A9EA5F7B}" destId="{01A1FE19-66D9-4F67-9608-4FB899E2A8B4}" srcOrd="0" destOrd="0" presId="urn:microsoft.com/office/officeart/2005/8/layout/hierarchy3"/>
    <dgm:cxn modelId="{C96716BC-78E3-4017-921B-746641856526}" type="presOf" srcId="{9396806C-EAA8-4B44-B528-FF0E5B92F6EA}" destId="{D55248E5-11A1-42F5-9267-6EB8BB12C1B7}" srcOrd="0" destOrd="0" presId="urn:microsoft.com/office/officeart/2005/8/layout/hierarchy3"/>
    <dgm:cxn modelId="{9EEDF94C-3D18-4DC4-98F4-7BD34E1B6D1D}" type="presOf" srcId="{E359F60E-FDCC-433C-8C86-C44AD57D823D}" destId="{01E2234E-F5C8-4A0D-8FCC-552A4D2DAF62}" srcOrd="0" destOrd="0" presId="urn:microsoft.com/office/officeart/2005/8/layout/hierarchy3"/>
    <dgm:cxn modelId="{F6EC2EE3-8801-452D-9C0D-A3637F45E1E2}" type="presOf" srcId="{4AFE044D-1481-4AEC-B306-CD4338D7AA8F}" destId="{48FF7A9E-6CCC-42AC-80FE-F65B02C2BF5C}" srcOrd="1" destOrd="0" presId="urn:microsoft.com/office/officeart/2005/8/layout/hierarchy3"/>
    <dgm:cxn modelId="{63844E88-C84B-48AC-A0F9-00D6ED7EFF58}" type="presOf" srcId="{5D01EF8D-F443-4780-8906-886D58BC3027}" destId="{79897D95-007D-4DBD-B22D-6025EE733B8E}" srcOrd="0" destOrd="0" presId="urn:microsoft.com/office/officeart/2005/8/layout/hierarchy3"/>
    <dgm:cxn modelId="{044CBBC9-F22D-4D55-94E6-7BA5E3023C43}" srcId="{4AFE044D-1481-4AEC-B306-CD4338D7AA8F}" destId="{9396806C-EAA8-4B44-B528-FF0E5B92F6EA}" srcOrd="1" destOrd="0" parTransId="{F0AAD7B6-F87E-4FB9-BDB9-BCE84F8C39E6}" sibTransId="{A069F144-A2AE-4F11-BA6F-373085922089}"/>
    <dgm:cxn modelId="{6A4164EB-4AEF-4374-9044-3BAC013DE15C}" type="presOf" srcId="{4AFE044D-1481-4AEC-B306-CD4338D7AA8F}" destId="{0093C74B-D4CB-408D-96A8-4D76785E4BEC}" srcOrd="0" destOrd="0" presId="urn:microsoft.com/office/officeart/2005/8/layout/hierarchy3"/>
    <dgm:cxn modelId="{F7971FA0-E226-4DE9-9372-48E0D62E2D6F}" srcId="{4AFE044D-1481-4AEC-B306-CD4338D7AA8F}" destId="{67F23C2A-48BE-4B50-94B1-206E56310063}" srcOrd="2" destOrd="0" parTransId="{8B0FF2FB-D85C-4E9F-9C05-E6A160AA1950}" sibTransId="{9C1916E7-F90E-41AD-BBEA-8BF325AE2B79}"/>
    <dgm:cxn modelId="{4C0D5CB6-6270-45CE-859F-2661B473659D}" type="presOf" srcId="{02A201F6-B125-4561-97E5-3166A9EA5F7B}" destId="{21EC178B-33BF-4FFF-8810-7E05F2C87DAA}" srcOrd="1" destOrd="0" presId="urn:microsoft.com/office/officeart/2005/8/layout/hierarchy3"/>
    <dgm:cxn modelId="{5EF771E4-C0F4-4EC1-947E-8E07C9D31D21}" srcId="{C6C62FFF-3E1F-4BE4-95A0-3EA480217064}" destId="{02A201F6-B125-4561-97E5-3166A9EA5F7B}" srcOrd="1" destOrd="0" parTransId="{CC92BC64-9420-4A44-8240-0CD2C43AF7F2}" sibTransId="{02FAE8D2-F557-4957-9DE9-27D84345FCDD}"/>
    <dgm:cxn modelId="{571086F0-E1BB-4F82-A8BF-0A233BB9CC6D}" srcId="{C6C62FFF-3E1F-4BE4-95A0-3EA480217064}" destId="{4AFE044D-1481-4AEC-B306-CD4338D7AA8F}" srcOrd="2" destOrd="0" parTransId="{A4AD8209-6E4F-43A4-BFF7-91F45FE9668B}" sibTransId="{D609E707-7318-4BCF-9321-63F05D7C5574}"/>
    <dgm:cxn modelId="{AE3CF25C-4714-4125-BE13-601D12594190}" type="presOf" srcId="{B0AB610A-C81A-4DCB-96AC-DB067D4B7B21}" destId="{1FB2EADA-87CC-401E-8922-D04E9CA6E19F}" srcOrd="0" destOrd="0" presId="urn:microsoft.com/office/officeart/2005/8/layout/hierarchy3"/>
    <dgm:cxn modelId="{088090FB-3D05-416B-B9BA-91CF9CE3A9A1}" type="presOf" srcId="{F0AAD7B6-F87E-4FB9-BDB9-BCE84F8C39E6}" destId="{27056EB9-0644-47FD-88EA-9A899E46A8C0}" srcOrd="0" destOrd="0" presId="urn:microsoft.com/office/officeart/2005/8/layout/hierarchy3"/>
    <dgm:cxn modelId="{E2F6284A-98B3-4D71-BC39-99317C6C1DB9}" type="presOf" srcId="{AAC313F4-26F7-4D19-AA6D-1BBCF6B3234D}" destId="{7E3E0AB9-A360-45E5-956C-A498B6C5C089}" srcOrd="0" destOrd="0" presId="urn:microsoft.com/office/officeart/2005/8/layout/hierarchy3"/>
    <dgm:cxn modelId="{AE551A53-65AF-464F-B27E-ED42984682E8}" srcId="{4AFE044D-1481-4AEC-B306-CD4338D7AA8F}" destId="{E359F60E-FDCC-433C-8C86-C44AD57D823D}" srcOrd="0" destOrd="0" parTransId="{E29CEC7E-379E-4171-A856-2C8C71E2C4E3}" sibTransId="{37AA62F3-0409-4A9F-BC5E-8DF5BC592C2B}"/>
    <dgm:cxn modelId="{C86C19C9-2EA6-4009-A1F4-B379B85FBCA6}" srcId="{36E4E7D5-BA74-45DD-B2FC-61B92C5EDBE0}" destId="{B0AB610A-C81A-4DCB-96AC-DB067D4B7B21}" srcOrd="0" destOrd="0" parTransId="{99FE7C0D-856E-43E7-8C5A-6ED1183ACB4D}" sibTransId="{449E0981-99EA-487A-9766-3DD1CEC79305}"/>
    <dgm:cxn modelId="{A5C14D4C-AFE9-485E-9A19-308623BC47AF}" srcId="{02A201F6-B125-4561-97E5-3166A9EA5F7B}" destId="{AAC313F4-26F7-4D19-AA6D-1BBCF6B3234D}" srcOrd="1" destOrd="0" parTransId="{5D01EF8D-F443-4780-8906-886D58BC3027}" sibTransId="{6855A7D5-2AF1-414C-9FB5-F7D2FA2FB856}"/>
    <dgm:cxn modelId="{46DD9FB3-A5EC-4F38-B04B-0B0241DE6834}" srcId="{02A201F6-B125-4561-97E5-3166A9EA5F7B}" destId="{C1B247FA-3991-401A-B685-6B740F870DF1}" srcOrd="0" destOrd="0" parTransId="{DDACB5C2-65B3-4BD6-9708-13A14A386F4D}" sibTransId="{318201E8-5FDE-4C77-853A-8192080199D3}"/>
    <dgm:cxn modelId="{58EAF155-5C49-4495-B0BE-FCB4D14E00C8}" type="presOf" srcId="{36E4E7D5-BA74-45DD-B2FC-61B92C5EDBE0}" destId="{E5B6F92D-0999-4F08-846B-A219693D3F57}" srcOrd="1" destOrd="0" presId="urn:microsoft.com/office/officeart/2005/8/layout/hierarchy3"/>
    <dgm:cxn modelId="{C00BBB37-1B20-44F7-B1E7-61D01E10E8D6}" type="presOf" srcId="{67F23C2A-48BE-4B50-94B1-206E56310063}" destId="{04E10265-BBD9-4FDE-81FF-CE0A8B76FFBA}" srcOrd="0" destOrd="0" presId="urn:microsoft.com/office/officeart/2005/8/layout/hierarchy3"/>
    <dgm:cxn modelId="{E268F1B0-12C2-47EB-A688-D4114DC47E63}" srcId="{C6C62FFF-3E1F-4BE4-95A0-3EA480217064}" destId="{36E4E7D5-BA74-45DD-B2FC-61B92C5EDBE0}" srcOrd="0" destOrd="0" parTransId="{834F6B99-7831-4444-ACAB-748A62D8683A}" sibTransId="{F155F1D7-9E90-486E-9BA2-C7CE9747731A}"/>
    <dgm:cxn modelId="{CD973385-6BFB-48E9-9CA1-2D0E82A0CCE2}" type="presOf" srcId="{DDACB5C2-65B3-4BD6-9708-13A14A386F4D}" destId="{6A9FE45F-BB6C-467E-86D9-9FC2743AA225}" srcOrd="0" destOrd="0" presId="urn:microsoft.com/office/officeart/2005/8/layout/hierarchy3"/>
    <dgm:cxn modelId="{E06703A1-C1A3-46C9-B837-17CDCE9FD786}" type="presOf" srcId="{C6C62FFF-3E1F-4BE4-95A0-3EA480217064}" destId="{735BDD7A-7329-4DA4-925E-5C2B962EA97B}" srcOrd="0" destOrd="0" presId="urn:microsoft.com/office/officeart/2005/8/layout/hierarchy3"/>
    <dgm:cxn modelId="{482BB916-47EB-4369-8B15-92ED1EE92E67}" type="presParOf" srcId="{735BDD7A-7329-4DA4-925E-5C2B962EA97B}" destId="{EAE758E5-EE31-483D-9F4B-850583832902}" srcOrd="0" destOrd="0" presId="urn:microsoft.com/office/officeart/2005/8/layout/hierarchy3"/>
    <dgm:cxn modelId="{13BDCF25-5C29-4A1C-AA29-CE3AF8C91293}" type="presParOf" srcId="{EAE758E5-EE31-483D-9F4B-850583832902}" destId="{28AB3809-9B15-41DD-8900-84ACC917D362}" srcOrd="0" destOrd="0" presId="urn:microsoft.com/office/officeart/2005/8/layout/hierarchy3"/>
    <dgm:cxn modelId="{C3B488F3-9CC8-49F3-8BB3-D5D69362F124}" type="presParOf" srcId="{28AB3809-9B15-41DD-8900-84ACC917D362}" destId="{F5E6A952-0E7D-43D7-8105-8831F0308960}" srcOrd="0" destOrd="0" presId="urn:microsoft.com/office/officeart/2005/8/layout/hierarchy3"/>
    <dgm:cxn modelId="{5A9A4EB3-1F1C-4A32-9931-8217D686BDC7}" type="presParOf" srcId="{28AB3809-9B15-41DD-8900-84ACC917D362}" destId="{E5B6F92D-0999-4F08-846B-A219693D3F57}" srcOrd="1" destOrd="0" presId="urn:microsoft.com/office/officeart/2005/8/layout/hierarchy3"/>
    <dgm:cxn modelId="{8C0F742C-1B19-4B7C-B2A1-87C00F053C58}" type="presParOf" srcId="{EAE758E5-EE31-483D-9F4B-850583832902}" destId="{B7795369-8FB5-46BE-BDE4-9EA44373341E}" srcOrd="1" destOrd="0" presId="urn:microsoft.com/office/officeart/2005/8/layout/hierarchy3"/>
    <dgm:cxn modelId="{3420416A-2F79-417D-91D7-C296EB495102}" type="presParOf" srcId="{B7795369-8FB5-46BE-BDE4-9EA44373341E}" destId="{4F4DB922-79FB-44B4-AF5A-9AECB5990EEC}" srcOrd="0" destOrd="0" presId="urn:microsoft.com/office/officeart/2005/8/layout/hierarchy3"/>
    <dgm:cxn modelId="{70567116-1436-45DA-B553-74FA1B72A1C4}" type="presParOf" srcId="{B7795369-8FB5-46BE-BDE4-9EA44373341E}" destId="{1FB2EADA-87CC-401E-8922-D04E9CA6E19F}" srcOrd="1" destOrd="0" presId="urn:microsoft.com/office/officeart/2005/8/layout/hierarchy3"/>
    <dgm:cxn modelId="{542688E6-69D7-476F-ACD0-59B0D9051030}" type="presParOf" srcId="{735BDD7A-7329-4DA4-925E-5C2B962EA97B}" destId="{BE9C465E-6255-4E71-BF5D-BDE8BA0ACDFD}" srcOrd="1" destOrd="0" presId="urn:microsoft.com/office/officeart/2005/8/layout/hierarchy3"/>
    <dgm:cxn modelId="{B1940558-E306-4B23-AE2E-3DFC52288067}" type="presParOf" srcId="{BE9C465E-6255-4E71-BF5D-BDE8BA0ACDFD}" destId="{A3D9925E-5519-438F-B303-F321CAFD167B}" srcOrd="0" destOrd="0" presId="urn:microsoft.com/office/officeart/2005/8/layout/hierarchy3"/>
    <dgm:cxn modelId="{52CB2114-5879-499D-A5FA-4D80ED15395C}" type="presParOf" srcId="{A3D9925E-5519-438F-B303-F321CAFD167B}" destId="{01A1FE19-66D9-4F67-9608-4FB899E2A8B4}" srcOrd="0" destOrd="0" presId="urn:microsoft.com/office/officeart/2005/8/layout/hierarchy3"/>
    <dgm:cxn modelId="{576F14B2-9388-43B7-80FB-B6103F2E8D6A}" type="presParOf" srcId="{A3D9925E-5519-438F-B303-F321CAFD167B}" destId="{21EC178B-33BF-4FFF-8810-7E05F2C87DAA}" srcOrd="1" destOrd="0" presId="urn:microsoft.com/office/officeart/2005/8/layout/hierarchy3"/>
    <dgm:cxn modelId="{BA1CC884-AA6F-41CF-A0BC-3091F6874976}" type="presParOf" srcId="{BE9C465E-6255-4E71-BF5D-BDE8BA0ACDFD}" destId="{3CC64BE5-6BA3-451A-A8A4-A688A6643367}" srcOrd="1" destOrd="0" presId="urn:microsoft.com/office/officeart/2005/8/layout/hierarchy3"/>
    <dgm:cxn modelId="{CECCEBB4-28AC-4083-BEC7-145896A30205}" type="presParOf" srcId="{3CC64BE5-6BA3-451A-A8A4-A688A6643367}" destId="{6A9FE45F-BB6C-467E-86D9-9FC2743AA225}" srcOrd="0" destOrd="0" presId="urn:microsoft.com/office/officeart/2005/8/layout/hierarchy3"/>
    <dgm:cxn modelId="{278D2C00-8CCC-408D-A6AF-6CE9DB9B42FD}" type="presParOf" srcId="{3CC64BE5-6BA3-451A-A8A4-A688A6643367}" destId="{58F5058F-8533-47C5-9D12-07A157348117}" srcOrd="1" destOrd="0" presId="urn:microsoft.com/office/officeart/2005/8/layout/hierarchy3"/>
    <dgm:cxn modelId="{10C84B46-1E3C-47AC-91F1-1A12213A2460}" type="presParOf" srcId="{3CC64BE5-6BA3-451A-A8A4-A688A6643367}" destId="{79897D95-007D-4DBD-B22D-6025EE733B8E}" srcOrd="2" destOrd="0" presId="urn:microsoft.com/office/officeart/2005/8/layout/hierarchy3"/>
    <dgm:cxn modelId="{A1848B3F-1847-49B3-B0E9-3586B7949061}" type="presParOf" srcId="{3CC64BE5-6BA3-451A-A8A4-A688A6643367}" destId="{7E3E0AB9-A360-45E5-956C-A498B6C5C089}" srcOrd="3" destOrd="0" presId="urn:microsoft.com/office/officeart/2005/8/layout/hierarchy3"/>
    <dgm:cxn modelId="{8A97AC37-9679-4D6F-B6F5-92E806715C26}" type="presParOf" srcId="{735BDD7A-7329-4DA4-925E-5C2B962EA97B}" destId="{98B8F26F-4790-4606-8CCC-8BF2D1EE2824}" srcOrd="2" destOrd="0" presId="urn:microsoft.com/office/officeart/2005/8/layout/hierarchy3"/>
    <dgm:cxn modelId="{1A09D3AA-1E7B-4DA2-8C7E-BF29E77124AD}" type="presParOf" srcId="{98B8F26F-4790-4606-8CCC-8BF2D1EE2824}" destId="{1FE7156F-0BEE-4EF1-8871-B24594DB6C3A}" srcOrd="0" destOrd="0" presId="urn:microsoft.com/office/officeart/2005/8/layout/hierarchy3"/>
    <dgm:cxn modelId="{1671D1ED-183D-4100-A6EE-C4212372995C}" type="presParOf" srcId="{1FE7156F-0BEE-4EF1-8871-B24594DB6C3A}" destId="{0093C74B-D4CB-408D-96A8-4D76785E4BEC}" srcOrd="0" destOrd="0" presId="urn:microsoft.com/office/officeart/2005/8/layout/hierarchy3"/>
    <dgm:cxn modelId="{93188493-5C90-4C3F-AD2B-B1F094A4A597}" type="presParOf" srcId="{1FE7156F-0BEE-4EF1-8871-B24594DB6C3A}" destId="{48FF7A9E-6CCC-42AC-80FE-F65B02C2BF5C}" srcOrd="1" destOrd="0" presId="urn:microsoft.com/office/officeart/2005/8/layout/hierarchy3"/>
    <dgm:cxn modelId="{407DD80C-3125-409E-9DD3-79E1FDE19117}" type="presParOf" srcId="{98B8F26F-4790-4606-8CCC-8BF2D1EE2824}" destId="{BDF4F941-6058-4F13-B211-01D13CF4928A}" srcOrd="1" destOrd="0" presId="urn:microsoft.com/office/officeart/2005/8/layout/hierarchy3"/>
    <dgm:cxn modelId="{F070B5DD-8DB4-4E72-AF58-0207018E253F}" type="presParOf" srcId="{BDF4F941-6058-4F13-B211-01D13CF4928A}" destId="{AE542AF8-C374-4DCE-B714-E04304C4C02C}" srcOrd="0" destOrd="0" presId="urn:microsoft.com/office/officeart/2005/8/layout/hierarchy3"/>
    <dgm:cxn modelId="{940A3D47-6B80-480A-BC73-0D6AD80CE9F5}" type="presParOf" srcId="{BDF4F941-6058-4F13-B211-01D13CF4928A}" destId="{01E2234E-F5C8-4A0D-8FCC-552A4D2DAF62}" srcOrd="1" destOrd="0" presId="urn:microsoft.com/office/officeart/2005/8/layout/hierarchy3"/>
    <dgm:cxn modelId="{D9AF8578-5507-4A34-AAEA-0CA6AD50640D}" type="presParOf" srcId="{BDF4F941-6058-4F13-B211-01D13CF4928A}" destId="{27056EB9-0644-47FD-88EA-9A899E46A8C0}" srcOrd="2" destOrd="0" presId="urn:microsoft.com/office/officeart/2005/8/layout/hierarchy3"/>
    <dgm:cxn modelId="{F5C66BBF-489B-43FE-B505-C19F719978E8}" type="presParOf" srcId="{BDF4F941-6058-4F13-B211-01D13CF4928A}" destId="{D55248E5-11A1-42F5-9267-6EB8BB12C1B7}" srcOrd="3" destOrd="0" presId="urn:microsoft.com/office/officeart/2005/8/layout/hierarchy3"/>
    <dgm:cxn modelId="{3AC8F632-59F9-4621-9850-8610A19E50C6}" type="presParOf" srcId="{BDF4F941-6058-4F13-B211-01D13CF4928A}" destId="{B236AC82-6955-4B7A-983C-2F28FD9788B7}" srcOrd="4" destOrd="0" presId="urn:microsoft.com/office/officeart/2005/8/layout/hierarchy3"/>
    <dgm:cxn modelId="{74F033E8-1065-4266-979D-C7ED6E46B646}" type="presParOf" srcId="{BDF4F941-6058-4F13-B211-01D13CF4928A}" destId="{04E10265-BBD9-4FDE-81FF-CE0A8B76FFB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0C08656-9DE9-40F8-A5EC-F15B66BBF9B4}" type="doc">
      <dgm:prSet loTypeId="urn:microsoft.com/office/officeart/2005/8/layout/vList3#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CE49BA3A-CAC1-4A73-B021-10492B10CF00}">
      <dgm:prSet custT="1"/>
      <dgm:spPr/>
      <dgm:t>
        <a:bodyPr/>
        <a:lstStyle/>
        <a:p>
          <a:pPr rtl="0"/>
          <a:r>
            <a:rPr lang="it-IT" sz="4000" dirty="0" smtClean="0">
              <a:latin typeface="Bookman Old Style" pitchFamily="18" charset="0"/>
            </a:rPr>
            <a:t>Quale percorso terapeutico?</a:t>
          </a:r>
          <a:endParaRPr lang="it-IT" sz="4000" dirty="0">
            <a:latin typeface="Bookman Old Style" pitchFamily="18" charset="0"/>
          </a:endParaRPr>
        </a:p>
      </dgm:t>
    </dgm:pt>
    <dgm:pt modelId="{85F9D6F9-FE7A-4AE7-A940-CC5289D953C9}" type="parTrans" cxnId="{B40C48A2-A39D-4B2B-A4C0-870201B27A34}">
      <dgm:prSet/>
      <dgm:spPr/>
      <dgm:t>
        <a:bodyPr/>
        <a:lstStyle/>
        <a:p>
          <a:endParaRPr lang="it-IT"/>
        </a:p>
      </dgm:t>
    </dgm:pt>
    <dgm:pt modelId="{CA66F96D-21D4-48E6-98A6-FA6A239F4C6F}" type="sibTrans" cxnId="{B40C48A2-A39D-4B2B-A4C0-870201B27A34}">
      <dgm:prSet/>
      <dgm:spPr/>
      <dgm:t>
        <a:bodyPr/>
        <a:lstStyle/>
        <a:p>
          <a:endParaRPr lang="it-IT"/>
        </a:p>
      </dgm:t>
    </dgm:pt>
    <dgm:pt modelId="{04DE318B-7EDE-4F23-8E46-4D4315B599F5}" type="pres">
      <dgm:prSet presAssocID="{10C08656-9DE9-40F8-A5EC-F15B66BBF9B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80B83B5-E17B-43A9-891D-DB0A6C1D80A2}" type="pres">
      <dgm:prSet presAssocID="{CE49BA3A-CAC1-4A73-B021-10492B10CF00}" presName="composite" presStyleCnt="0"/>
      <dgm:spPr/>
      <dgm:t>
        <a:bodyPr/>
        <a:lstStyle/>
        <a:p>
          <a:endParaRPr lang="it-IT"/>
        </a:p>
      </dgm:t>
    </dgm:pt>
    <dgm:pt modelId="{5AE1D018-13A6-49DD-9459-5E71497B2849}" type="pres">
      <dgm:prSet presAssocID="{CE49BA3A-CAC1-4A73-B021-10492B10CF00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B7343C59-D63F-4085-A7EC-373D4BF9E89F}" type="pres">
      <dgm:prSet presAssocID="{CE49BA3A-CAC1-4A73-B021-10492B10CF0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40C48A2-A39D-4B2B-A4C0-870201B27A34}" srcId="{10C08656-9DE9-40F8-A5EC-F15B66BBF9B4}" destId="{CE49BA3A-CAC1-4A73-B021-10492B10CF00}" srcOrd="0" destOrd="0" parTransId="{85F9D6F9-FE7A-4AE7-A940-CC5289D953C9}" sibTransId="{CA66F96D-21D4-48E6-98A6-FA6A239F4C6F}"/>
    <dgm:cxn modelId="{39E0B1E2-8D40-4710-98C9-DC96A902F399}" type="presOf" srcId="{CE49BA3A-CAC1-4A73-B021-10492B10CF00}" destId="{B7343C59-D63F-4085-A7EC-373D4BF9E89F}" srcOrd="0" destOrd="0" presId="urn:microsoft.com/office/officeart/2005/8/layout/vList3#2"/>
    <dgm:cxn modelId="{A32BBDA1-BA06-4D86-8AA9-02778AB96F83}" type="presOf" srcId="{10C08656-9DE9-40F8-A5EC-F15B66BBF9B4}" destId="{04DE318B-7EDE-4F23-8E46-4D4315B599F5}" srcOrd="0" destOrd="0" presId="urn:microsoft.com/office/officeart/2005/8/layout/vList3#2"/>
    <dgm:cxn modelId="{6DE1399D-5246-48D1-9E85-7E391A8D5662}" type="presParOf" srcId="{04DE318B-7EDE-4F23-8E46-4D4315B599F5}" destId="{580B83B5-E17B-43A9-891D-DB0A6C1D80A2}" srcOrd="0" destOrd="0" presId="urn:microsoft.com/office/officeart/2005/8/layout/vList3#2"/>
    <dgm:cxn modelId="{03AC2588-1F41-49F4-B38C-58F8290B3A5B}" type="presParOf" srcId="{580B83B5-E17B-43A9-891D-DB0A6C1D80A2}" destId="{5AE1D018-13A6-49DD-9459-5E71497B2849}" srcOrd="0" destOrd="0" presId="urn:microsoft.com/office/officeart/2005/8/layout/vList3#2"/>
    <dgm:cxn modelId="{D29C7855-98C1-4209-96B0-F29D1965F099}" type="presParOf" srcId="{580B83B5-E17B-43A9-891D-DB0A6C1D80A2}" destId="{B7343C59-D63F-4085-A7EC-373D4BF9E89F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44116CC-4460-4DE4-9E31-85432AF5811B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E79CE323-7EB4-417B-B469-D0C1C436FE8C}">
      <dgm:prSet/>
      <dgm:spPr/>
      <dgm:t>
        <a:bodyPr/>
        <a:lstStyle/>
        <a:p>
          <a:pPr rtl="0"/>
          <a:r>
            <a:rPr lang="it-IT" b="1" dirty="0" smtClean="0">
              <a:solidFill>
                <a:schemeClr val="bg1"/>
              </a:solidFill>
              <a:latin typeface="Bookman Old Style" pitchFamily="18" charset="0"/>
            </a:rPr>
            <a:t>avvio rapido della terapia</a:t>
          </a:r>
          <a:endParaRPr lang="it-IT" b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ACC17BA9-8C28-4E3B-8A15-8D16EBE537EB}" type="parTrans" cxnId="{33369E36-6CB8-4ED1-8E51-A8A604D01F45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F278FD2C-8DF6-41D0-89E6-E33F342288B5}" type="sibTrans" cxnId="{33369E36-6CB8-4ED1-8E51-A8A604D01F45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4084178F-B10A-4C42-A4E6-612F5982B312}">
      <dgm:prSet/>
      <dgm:spPr/>
      <dgm:t>
        <a:bodyPr/>
        <a:lstStyle/>
        <a:p>
          <a:pPr rtl="0"/>
          <a:r>
            <a:rPr lang="it-IT" b="1" dirty="0" smtClean="0">
              <a:solidFill>
                <a:schemeClr val="bg1"/>
              </a:solidFill>
              <a:latin typeface="Bookman Old Style" pitchFamily="18" charset="0"/>
            </a:rPr>
            <a:t>intervento intensivo</a:t>
          </a:r>
          <a:endParaRPr lang="it-IT" b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5174DF22-782D-4351-A85E-79ADCB74B94F}" type="parTrans" cxnId="{2D864B7D-E95C-4472-B660-FAA66DB51277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F9B60E12-FF76-4695-A8CA-AAF33B3541B1}" type="sibTrans" cxnId="{2D864B7D-E95C-4472-B660-FAA66DB51277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13CCFE25-7AF1-42EB-8B22-07216733FA72}">
      <dgm:prSet/>
      <dgm:spPr/>
      <dgm:t>
        <a:bodyPr/>
        <a:lstStyle/>
        <a:p>
          <a:pPr rtl="0"/>
          <a:r>
            <a:rPr lang="it-IT" b="1" dirty="0" smtClean="0">
              <a:solidFill>
                <a:schemeClr val="bg1"/>
              </a:solidFill>
              <a:latin typeface="Bookman Old Style" pitchFamily="18" charset="0"/>
            </a:rPr>
            <a:t>rapporto 1:</a:t>
          </a:r>
          <a:r>
            <a:rPr lang="it-IT" b="1" dirty="0" err="1" smtClean="0">
              <a:solidFill>
                <a:schemeClr val="bg1"/>
              </a:solidFill>
              <a:latin typeface="Bookman Old Style" pitchFamily="18" charset="0"/>
            </a:rPr>
            <a:t>1</a:t>
          </a:r>
          <a:endParaRPr lang="it-IT" b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7B4AD4C3-171D-497D-8A66-B64B35953528}" type="parTrans" cxnId="{88C8CFD4-B308-4674-B78F-66CE11936511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8915AAE9-2861-4573-AD58-67D489D29BFA}" type="sibTrans" cxnId="{88C8CFD4-B308-4674-B78F-66CE11936511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5189BBC6-B70C-434B-A168-2CC0AB231F84}">
      <dgm:prSet/>
      <dgm:spPr/>
      <dgm:t>
        <a:bodyPr/>
        <a:lstStyle/>
        <a:p>
          <a:pPr rtl="0"/>
          <a:r>
            <a:rPr lang="it-IT" b="1" dirty="0" smtClean="0">
              <a:solidFill>
                <a:schemeClr val="bg1"/>
              </a:solidFill>
              <a:latin typeface="Bookman Old Style" pitchFamily="18" charset="0"/>
            </a:rPr>
            <a:t>obiettivi precisi ed individualizzati</a:t>
          </a:r>
          <a:endParaRPr lang="it-IT" b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15C08AC4-931C-4680-9490-B6FE951AF0FC}" type="parTrans" cxnId="{09DF6D25-3FC9-4322-BA27-86F758A369DB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A2308325-E70E-4D83-84F9-49693E71FEE4}" type="sibTrans" cxnId="{09DF6D25-3FC9-4322-BA27-86F758A369DB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FB197F5D-38B1-40B4-8883-F3605BA4BEF7}">
      <dgm:prSet/>
      <dgm:spPr/>
      <dgm:t>
        <a:bodyPr/>
        <a:lstStyle/>
        <a:p>
          <a:pPr rtl="0"/>
          <a:r>
            <a:rPr lang="it-IT" b="1" dirty="0" smtClean="0">
              <a:solidFill>
                <a:schemeClr val="bg1"/>
              </a:solidFill>
              <a:latin typeface="Bookman Old Style" pitchFamily="18" charset="0"/>
            </a:rPr>
            <a:t>coinvolgimento dei genitori</a:t>
          </a:r>
          <a:endParaRPr lang="it-IT" b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901C8422-D42E-4D5B-99C7-470EA8AD4EE6}" type="parTrans" cxnId="{DFE97D19-EEA1-4006-84F8-96EB6BF9DEC5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ADB380F4-B2A7-40F0-A5AF-D44C5740636E}" type="sibTrans" cxnId="{DFE97D19-EEA1-4006-84F8-96EB6BF9DEC5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1ECE819C-18AF-4649-AAAE-8FB2B796A78B}">
      <dgm:prSet/>
      <dgm:spPr/>
      <dgm:t>
        <a:bodyPr/>
        <a:lstStyle/>
        <a:p>
          <a:pPr rtl="0"/>
          <a:r>
            <a:rPr lang="it-IT" b="1" dirty="0" smtClean="0">
              <a:solidFill>
                <a:schemeClr val="bg1"/>
              </a:solidFill>
              <a:latin typeface="Bookman Old Style" pitchFamily="18" charset="0"/>
            </a:rPr>
            <a:t>creare situazioni di condivisione con coetanei con sviluppo tipico</a:t>
          </a:r>
          <a:endParaRPr lang="it-IT" b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B0329682-7295-4940-B8DA-C39952DC29EB}" type="parTrans" cxnId="{4CE22FB5-6E1C-4D07-AAC0-313462F968CD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414A35AB-C7A2-4A94-BE1D-53A2348D0740}" type="sibTrans" cxnId="{4CE22FB5-6E1C-4D07-AAC0-313462F968CD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B2FDD796-D82F-4A6F-9BE6-0F1E0FF66524}">
      <dgm:prSet/>
      <dgm:spPr/>
      <dgm:t>
        <a:bodyPr/>
        <a:lstStyle/>
        <a:p>
          <a:pPr rtl="0"/>
          <a:r>
            <a:rPr lang="it-IT" b="1" dirty="0" smtClean="0">
              <a:solidFill>
                <a:schemeClr val="bg1"/>
              </a:solidFill>
              <a:latin typeface="Bookman Old Style" pitchFamily="18" charset="0"/>
            </a:rPr>
            <a:t>controllare progressi e obiettivi raggiunti</a:t>
          </a:r>
          <a:endParaRPr lang="it-IT" b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136429F8-BD86-48E4-83C3-9EEFF0839477}" type="parTrans" cxnId="{0E5CBCCB-269A-40A1-9EB1-A0A450EA2A7F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81F5210F-A6D7-49A1-A3FA-0DF32BD60D7B}" type="sibTrans" cxnId="{0E5CBCCB-269A-40A1-9EB1-A0A450EA2A7F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BC05573D-3D2E-4F5E-8EB3-478CFDE13D30}">
      <dgm:prSet/>
      <dgm:spPr/>
      <dgm:t>
        <a:bodyPr/>
        <a:lstStyle/>
        <a:p>
          <a:pPr rtl="0"/>
          <a:r>
            <a:rPr lang="it-IT" b="1" dirty="0" smtClean="0">
              <a:solidFill>
                <a:schemeClr val="bg1"/>
              </a:solidFill>
              <a:latin typeface="Bookman Old Style" pitchFamily="18" charset="0"/>
            </a:rPr>
            <a:t>modificare progressivamente programmi</a:t>
          </a:r>
          <a:endParaRPr lang="it-IT" b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81CDBAFA-4498-4EBB-A068-D253F916DEE5}" type="parTrans" cxnId="{462C3CC9-7CAC-4743-9CD1-0758582F08F4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195AC540-E915-4FD0-A9F3-BB8759C7A6B7}" type="sibTrans" cxnId="{462C3CC9-7CAC-4743-9CD1-0758582F08F4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AAD032FA-44DF-4935-BF96-CAAA4AE9B60D}">
      <dgm:prSet/>
      <dgm:spPr/>
      <dgm:t>
        <a:bodyPr/>
        <a:lstStyle/>
        <a:p>
          <a:pPr rtl="0"/>
          <a:r>
            <a:rPr lang="it-IT" b="1" dirty="0" smtClean="0">
              <a:solidFill>
                <a:schemeClr val="bg1"/>
              </a:solidFill>
              <a:latin typeface="Bookman Old Style" pitchFamily="18" charset="0"/>
            </a:rPr>
            <a:t>favorire generalizzazione degli apprendimenti e loro uso funzionale</a:t>
          </a:r>
          <a:endParaRPr lang="it-IT" b="1" dirty="0">
            <a:solidFill>
              <a:schemeClr val="bg1"/>
            </a:solidFill>
            <a:latin typeface="Bookman Old Style" pitchFamily="18" charset="0"/>
          </a:endParaRPr>
        </a:p>
      </dgm:t>
    </dgm:pt>
    <dgm:pt modelId="{111C3502-96C6-42F9-8366-78BCAAC80442}" type="parTrans" cxnId="{1554C430-3D99-46BE-BD67-2C2C5F89983E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4E7D481F-7452-4C9E-AED5-5B4EE4AFBC56}" type="sibTrans" cxnId="{1554C430-3D99-46BE-BD67-2C2C5F89983E}">
      <dgm:prSet/>
      <dgm:spPr/>
      <dgm:t>
        <a:bodyPr/>
        <a:lstStyle/>
        <a:p>
          <a:endParaRPr lang="it-IT" b="1">
            <a:solidFill>
              <a:schemeClr val="bg1"/>
            </a:solidFill>
            <a:latin typeface="Bookman Old Style" pitchFamily="18" charset="0"/>
          </a:endParaRPr>
        </a:p>
      </dgm:t>
    </dgm:pt>
    <dgm:pt modelId="{4B9B5D75-4A01-466A-B5B4-E9C46061D287}" type="pres">
      <dgm:prSet presAssocID="{544116CC-4460-4DE4-9E31-85432AF581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B5529A4-8E22-4471-AD0C-899F59163222}" type="pres">
      <dgm:prSet presAssocID="{E79CE323-7EB4-417B-B469-D0C1C436FE8C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3671FB1-ECCE-46D4-8451-A90BAC2D9102}" type="pres">
      <dgm:prSet presAssocID="{F278FD2C-8DF6-41D0-89E6-E33F342288B5}" presName="spacer" presStyleCnt="0"/>
      <dgm:spPr/>
    </dgm:pt>
    <dgm:pt modelId="{197F51FC-07C0-4DB6-BDE7-7DAA1053E345}" type="pres">
      <dgm:prSet presAssocID="{4084178F-B10A-4C42-A4E6-612F5982B312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07D6A8-82E8-4CB1-BC02-799BD6759757}" type="pres">
      <dgm:prSet presAssocID="{F9B60E12-FF76-4695-A8CA-AAF33B3541B1}" presName="spacer" presStyleCnt="0"/>
      <dgm:spPr/>
    </dgm:pt>
    <dgm:pt modelId="{E5AE7C72-2851-42EC-94E4-B29A8CC27019}" type="pres">
      <dgm:prSet presAssocID="{13CCFE25-7AF1-42EB-8B22-07216733FA72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FB94B9E-9AF3-4CE3-B048-67E87DD08EFA}" type="pres">
      <dgm:prSet presAssocID="{8915AAE9-2861-4573-AD58-67D489D29BFA}" presName="spacer" presStyleCnt="0"/>
      <dgm:spPr/>
    </dgm:pt>
    <dgm:pt modelId="{24C7A6F3-7633-4E97-ABCA-B601ABD16A0A}" type="pres">
      <dgm:prSet presAssocID="{5189BBC6-B70C-434B-A168-2CC0AB231F84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757BAC-677E-4858-89A6-46F03B629F42}" type="pres">
      <dgm:prSet presAssocID="{A2308325-E70E-4D83-84F9-49693E71FEE4}" presName="spacer" presStyleCnt="0"/>
      <dgm:spPr/>
    </dgm:pt>
    <dgm:pt modelId="{145DF09B-3310-46C5-B7C1-0023B0C34250}" type="pres">
      <dgm:prSet presAssocID="{FB197F5D-38B1-40B4-8883-F3605BA4BEF7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80B909-7B79-4A24-B10B-44BC2847C49D}" type="pres">
      <dgm:prSet presAssocID="{ADB380F4-B2A7-40F0-A5AF-D44C5740636E}" presName="spacer" presStyleCnt="0"/>
      <dgm:spPr/>
    </dgm:pt>
    <dgm:pt modelId="{D3C1244D-0276-49BE-B55C-CD0F7107986F}" type="pres">
      <dgm:prSet presAssocID="{1ECE819C-18AF-4649-AAAE-8FB2B796A78B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29F694-8382-41C2-A04E-6A7DC3772BDD}" type="pres">
      <dgm:prSet presAssocID="{414A35AB-C7A2-4A94-BE1D-53A2348D0740}" presName="spacer" presStyleCnt="0"/>
      <dgm:spPr/>
    </dgm:pt>
    <dgm:pt modelId="{B0CBABFD-0904-48B7-B20B-21B4832A0905}" type="pres">
      <dgm:prSet presAssocID="{B2FDD796-D82F-4A6F-9BE6-0F1E0FF66524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A9DB82-E4BA-4296-86B5-3BD9E0E7169F}" type="pres">
      <dgm:prSet presAssocID="{81F5210F-A6D7-49A1-A3FA-0DF32BD60D7B}" presName="spacer" presStyleCnt="0"/>
      <dgm:spPr/>
    </dgm:pt>
    <dgm:pt modelId="{18319D84-D108-43BA-B319-8A14A1A4C328}" type="pres">
      <dgm:prSet presAssocID="{BC05573D-3D2E-4F5E-8EB3-478CFDE13D30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53622E-0055-487D-BA18-4D80696F735A}" type="pres">
      <dgm:prSet presAssocID="{195AC540-E915-4FD0-A9F3-BB8759C7A6B7}" presName="spacer" presStyleCnt="0"/>
      <dgm:spPr/>
    </dgm:pt>
    <dgm:pt modelId="{1ED659D1-22BD-4806-BDA5-64B8B8EEF5A8}" type="pres">
      <dgm:prSet presAssocID="{AAD032FA-44DF-4935-BF96-CAAA4AE9B60D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554C430-3D99-46BE-BD67-2C2C5F89983E}" srcId="{544116CC-4460-4DE4-9E31-85432AF5811B}" destId="{AAD032FA-44DF-4935-BF96-CAAA4AE9B60D}" srcOrd="8" destOrd="0" parTransId="{111C3502-96C6-42F9-8366-78BCAAC80442}" sibTransId="{4E7D481F-7452-4C9E-AED5-5B4EE4AFBC56}"/>
    <dgm:cxn modelId="{4FCFB651-8B1E-4A84-97FE-3B1199CF80C2}" type="presOf" srcId="{E79CE323-7EB4-417B-B469-D0C1C436FE8C}" destId="{CB5529A4-8E22-4471-AD0C-899F59163222}" srcOrd="0" destOrd="0" presId="urn:microsoft.com/office/officeart/2005/8/layout/vList2"/>
    <dgm:cxn modelId="{0018DCF1-EE7C-459B-9550-87DBAE8096AB}" type="presOf" srcId="{BC05573D-3D2E-4F5E-8EB3-478CFDE13D30}" destId="{18319D84-D108-43BA-B319-8A14A1A4C328}" srcOrd="0" destOrd="0" presId="urn:microsoft.com/office/officeart/2005/8/layout/vList2"/>
    <dgm:cxn modelId="{2A68066A-529A-4F6C-94C1-2A8D04ABF97D}" type="presOf" srcId="{13CCFE25-7AF1-42EB-8B22-07216733FA72}" destId="{E5AE7C72-2851-42EC-94E4-B29A8CC27019}" srcOrd="0" destOrd="0" presId="urn:microsoft.com/office/officeart/2005/8/layout/vList2"/>
    <dgm:cxn modelId="{462C3CC9-7CAC-4743-9CD1-0758582F08F4}" srcId="{544116CC-4460-4DE4-9E31-85432AF5811B}" destId="{BC05573D-3D2E-4F5E-8EB3-478CFDE13D30}" srcOrd="7" destOrd="0" parTransId="{81CDBAFA-4498-4EBB-A068-D253F916DEE5}" sibTransId="{195AC540-E915-4FD0-A9F3-BB8759C7A6B7}"/>
    <dgm:cxn modelId="{D5336C8D-8AF9-4823-88D3-0933F4F052FD}" type="presOf" srcId="{AAD032FA-44DF-4935-BF96-CAAA4AE9B60D}" destId="{1ED659D1-22BD-4806-BDA5-64B8B8EEF5A8}" srcOrd="0" destOrd="0" presId="urn:microsoft.com/office/officeart/2005/8/layout/vList2"/>
    <dgm:cxn modelId="{DFE97D19-EEA1-4006-84F8-96EB6BF9DEC5}" srcId="{544116CC-4460-4DE4-9E31-85432AF5811B}" destId="{FB197F5D-38B1-40B4-8883-F3605BA4BEF7}" srcOrd="4" destOrd="0" parTransId="{901C8422-D42E-4D5B-99C7-470EA8AD4EE6}" sibTransId="{ADB380F4-B2A7-40F0-A5AF-D44C5740636E}"/>
    <dgm:cxn modelId="{33369E36-6CB8-4ED1-8E51-A8A604D01F45}" srcId="{544116CC-4460-4DE4-9E31-85432AF5811B}" destId="{E79CE323-7EB4-417B-B469-D0C1C436FE8C}" srcOrd="0" destOrd="0" parTransId="{ACC17BA9-8C28-4E3B-8A15-8D16EBE537EB}" sibTransId="{F278FD2C-8DF6-41D0-89E6-E33F342288B5}"/>
    <dgm:cxn modelId="{B19AD94E-5478-4045-AD3B-BFEC50E4DC65}" type="presOf" srcId="{FB197F5D-38B1-40B4-8883-F3605BA4BEF7}" destId="{145DF09B-3310-46C5-B7C1-0023B0C34250}" srcOrd="0" destOrd="0" presId="urn:microsoft.com/office/officeart/2005/8/layout/vList2"/>
    <dgm:cxn modelId="{88C8CFD4-B308-4674-B78F-66CE11936511}" srcId="{544116CC-4460-4DE4-9E31-85432AF5811B}" destId="{13CCFE25-7AF1-42EB-8B22-07216733FA72}" srcOrd="2" destOrd="0" parTransId="{7B4AD4C3-171D-497D-8A66-B64B35953528}" sibTransId="{8915AAE9-2861-4573-AD58-67D489D29BFA}"/>
    <dgm:cxn modelId="{5CD711AA-59F4-4D1A-AF1D-D0EF61E11696}" type="presOf" srcId="{B2FDD796-D82F-4A6F-9BE6-0F1E0FF66524}" destId="{B0CBABFD-0904-48B7-B20B-21B4832A0905}" srcOrd="0" destOrd="0" presId="urn:microsoft.com/office/officeart/2005/8/layout/vList2"/>
    <dgm:cxn modelId="{0E5CBCCB-269A-40A1-9EB1-A0A450EA2A7F}" srcId="{544116CC-4460-4DE4-9E31-85432AF5811B}" destId="{B2FDD796-D82F-4A6F-9BE6-0F1E0FF66524}" srcOrd="6" destOrd="0" parTransId="{136429F8-BD86-48E4-83C3-9EEFF0839477}" sibTransId="{81F5210F-A6D7-49A1-A3FA-0DF32BD60D7B}"/>
    <dgm:cxn modelId="{2D864B7D-E95C-4472-B660-FAA66DB51277}" srcId="{544116CC-4460-4DE4-9E31-85432AF5811B}" destId="{4084178F-B10A-4C42-A4E6-612F5982B312}" srcOrd="1" destOrd="0" parTransId="{5174DF22-782D-4351-A85E-79ADCB74B94F}" sibTransId="{F9B60E12-FF76-4695-A8CA-AAF33B3541B1}"/>
    <dgm:cxn modelId="{4CE22FB5-6E1C-4D07-AAC0-313462F968CD}" srcId="{544116CC-4460-4DE4-9E31-85432AF5811B}" destId="{1ECE819C-18AF-4649-AAAE-8FB2B796A78B}" srcOrd="5" destOrd="0" parTransId="{B0329682-7295-4940-B8DA-C39952DC29EB}" sibTransId="{414A35AB-C7A2-4A94-BE1D-53A2348D0740}"/>
    <dgm:cxn modelId="{5B9FBBF1-7CE1-4E46-87A8-CB4C12A7477D}" type="presOf" srcId="{5189BBC6-B70C-434B-A168-2CC0AB231F84}" destId="{24C7A6F3-7633-4E97-ABCA-B601ABD16A0A}" srcOrd="0" destOrd="0" presId="urn:microsoft.com/office/officeart/2005/8/layout/vList2"/>
    <dgm:cxn modelId="{D43F829B-4C00-4193-9DEA-53F690B5E863}" type="presOf" srcId="{1ECE819C-18AF-4649-AAAE-8FB2B796A78B}" destId="{D3C1244D-0276-49BE-B55C-CD0F7107986F}" srcOrd="0" destOrd="0" presId="urn:microsoft.com/office/officeart/2005/8/layout/vList2"/>
    <dgm:cxn modelId="{09DF6D25-3FC9-4322-BA27-86F758A369DB}" srcId="{544116CC-4460-4DE4-9E31-85432AF5811B}" destId="{5189BBC6-B70C-434B-A168-2CC0AB231F84}" srcOrd="3" destOrd="0" parTransId="{15C08AC4-931C-4680-9490-B6FE951AF0FC}" sibTransId="{A2308325-E70E-4D83-84F9-49693E71FEE4}"/>
    <dgm:cxn modelId="{9DBF17AC-9346-4EB7-81E7-7AFD846EE657}" type="presOf" srcId="{4084178F-B10A-4C42-A4E6-612F5982B312}" destId="{197F51FC-07C0-4DB6-BDE7-7DAA1053E345}" srcOrd="0" destOrd="0" presId="urn:microsoft.com/office/officeart/2005/8/layout/vList2"/>
    <dgm:cxn modelId="{5238F2DB-EEF9-4D02-A54D-FB487336E467}" type="presOf" srcId="{544116CC-4460-4DE4-9E31-85432AF5811B}" destId="{4B9B5D75-4A01-466A-B5B4-E9C46061D287}" srcOrd="0" destOrd="0" presId="urn:microsoft.com/office/officeart/2005/8/layout/vList2"/>
    <dgm:cxn modelId="{0B03EF31-D145-412D-A20E-F0110F415CB6}" type="presParOf" srcId="{4B9B5D75-4A01-466A-B5B4-E9C46061D287}" destId="{CB5529A4-8E22-4471-AD0C-899F59163222}" srcOrd="0" destOrd="0" presId="urn:microsoft.com/office/officeart/2005/8/layout/vList2"/>
    <dgm:cxn modelId="{371D125C-5B6E-4B33-B08A-8CCCFAA9445F}" type="presParOf" srcId="{4B9B5D75-4A01-466A-B5B4-E9C46061D287}" destId="{13671FB1-ECCE-46D4-8451-A90BAC2D9102}" srcOrd="1" destOrd="0" presId="urn:microsoft.com/office/officeart/2005/8/layout/vList2"/>
    <dgm:cxn modelId="{CCF8AAC9-2CF2-4E44-A10A-62956E9A18B9}" type="presParOf" srcId="{4B9B5D75-4A01-466A-B5B4-E9C46061D287}" destId="{197F51FC-07C0-4DB6-BDE7-7DAA1053E345}" srcOrd="2" destOrd="0" presId="urn:microsoft.com/office/officeart/2005/8/layout/vList2"/>
    <dgm:cxn modelId="{55824DF1-CDAF-417E-8805-098C1FA1C76D}" type="presParOf" srcId="{4B9B5D75-4A01-466A-B5B4-E9C46061D287}" destId="{9307D6A8-82E8-4CB1-BC02-799BD6759757}" srcOrd="3" destOrd="0" presId="urn:microsoft.com/office/officeart/2005/8/layout/vList2"/>
    <dgm:cxn modelId="{75FD0256-3258-4752-9A17-CDB4C21C8824}" type="presParOf" srcId="{4B9B5D75-4A01-466A-B5B4-E9C46061D287}" destId="{E5AE7C72-2851-42EC-94E4-B29A8CC27019}" srcOrd="4" destOrd="0" presId="urn:microsoft.com/office/officeart/2005/8/layout/vList2"/>
    <dgm:cxn modelId="{75F782CA-9060-4AD2-8056-8C02298ABBDC}" type="presParOf" srcId="{4B9B5D75-4A01-466A-B5B4-E9C46061D287}" destId="{0FB94B9E-9AF3-4CE3-B048-67E87DD08EFA}" srcOrd="5" destOrd="0" presId="urn:microsoft.com/office/officeart/2005/8/layout/vList2"/>
    <dgm:cxn modelId="{14508B2C-7EFB-4618-B29A-FF8712A09EBB}" type="presParOf" srcId="{4B9B5D75-4A01-466A-B5B4-E9C46061D287}" destId="{24C7A6F3-7633-4E97-ABCA-B601ABD16A0A}" srcOrd="6" destOrd="0" presId="urn:microsoft.com/office/officeart/2005/8/layout/vList2"/>
    <dgm:cxn modelId="{ED4048A3-CBAA-454B-8A4C-D4AF5EC05F38}" type="presParOf" srcId="{4B9B5D75-4A01-466A-B5B4-E9C46061D287}" destId="{75757BAC-677E-4858-89A6-46F03B629F42}" srcOrd="7" destOrd="0" presId="urn:microsoft.com/office/officeart/2005/8/layout/vList2"/>
    <dgm:cxn modelId="{809CA5F2-D3CE-405C-9491-515AEF0C40B4}" type="presParOf" srcId="{4B9B5D75-4A01-466A-B5B4-E9C46061D287}" destId="{145DF09B-3310-46C5-B7C1-0023B0C34250}" srcOrd="8" destOrd="0" presId="urn:microsoft.com/office/officeart/2005/8/layout/vList2"/>
    <dgm:cxn modelId="{F359C648-3F59-4090-96DC-B59560D91AE0}" type="presParOf" srcId="{4B9B5D75-4A01-466A-B5B4-E9C46061D287}" destId="{6C80B909-7B79-4A24-B10B-44BC2847C49D}" srcOrd="9" destOrd="0" presId="urn:microsoft.com/office/officeart/2005/8/layout/vList2"/>
    <dgm:cxn modelId="{DCD2BCBC-CAB8-4549-A635-A6CA8772BE19}" type="presParOf" srcId="{4B9B5D75-4A01-466A-B5B4-E9C46061D287}" destId="{D3C1244D-0276-49BE-B55C-CD0F7107986F}" srcOrd="10" destOrd="0" presId="urn:microsoft.com/office/officeart/2005/8/layout/vList2"/>
    <dgm:cxn modelId="{DCAD1A42-24FF-4D50-A0BD-06B441F90168}" type="presParOf" srcId="{4B9B5D75-4A01-466A-B5B4-E9C46061D287}" destId="{7C29F694-8382-41C2-A04E-6A7DC3772BDD}" srcOrd="11" destOrd="0" presId="urn:microsoft.com/office/officeart/2005/8/layout/vList2"/>
    <dgm:cxn modelId="{E317DB9C-72AC-4A41-AB50-8BBCC8C1B6F9}" type="presParOf" srcId="{4B9B5D75-4A01-466A-B5B4-E9C46061D287}" destId="{B0CBABFD-0904-48B7-B20B-21B4832A0905}" srcOrd="12" destOrd="0" presId="urn:microsoft.com/office/officeart/2005/8/layout/vList2"/>
    <dgm:cxn modelId="{C8AF6C44-E6C4-46AE-AB2A-4FCE7C484819}" type="presParOf" srcId="{4B9B5D75-4A01-466A-B5B4-E9C46061D287}" destId="{55A9DB82-E4BA-4296-86B5-3BD9E0E7169F}" srcOrd="13" destOrd="0" presId="urn:microsoft.com/office/officeart/2005/8/layout/vList2"/>
    <dgm:cxn modelId="{D13AC517-CAE8-4C21-BDD3-65799A458E80}" type="presParOf" srcId="{4B9B5D75-4A01-466A-B5B4-E9C46061D287}" destId="{18319D84-D108-43BA-B319-8A14A1A4C328}" srcOrd="14" destOrd="0" presId="urn:microsoft.com/office/officeart/2005/8/layout/vList2"/>
    <dgm:cxn modelId="{C1188FBE-8426-471F-B054-7D32FE094BB3}" type="presParOf" srcId="{4B9B5D75-4A01-466A-B5B4-E9C46061D287}" destId="{3B53622E-0055-487D-BA18-4D80696F735A}" srcOrd="15" destOrd="0" presId="urn:microsoft.com/office/officeart/2005/8/layout/vList2"/>
    <dgm:cxn modelId="{53C6535E-264F-4F06-B062-784E0CFA4A2B}" type="presParOf" srcId="{4B9B5D75-4A01-466A-B5B4-E9C46061D287}" destId="{1ED659D1-22BD-4806-BDA5-64B8B8EEF5A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5BE1E9A-A10E-4B16-953B-8149B4BC90C9}" type="doc">
      <dgm:prSet loTypeId="urn:microsoft.com/office/officeart/2005/8/layout/vList6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ED4979ED-5B66-474B-88ED-E6C0FD5DEF55}">
      <dgm:prSet custT="1"/>
      <dgm:spPr/>
      <dgm:t>
        <a:bodyPr/>
        <a:lstStyle/>
        <a:p>
          <a:pPr rtl="0"/>
          <a:r>
            <a:rPr lang="it-IT" sz="2400" b="1" i="1" dirty="0" smtClean="0">
              <a:latin typeface="Bookman Old Style" pitchFamily="18" charset="0"/>
            </a:rPr>
            <a:t>“favorire il massimo sviluppo possibile delle diverse competenze compromesse nel disturbo” </a:t>
          </a:r>
        </a:p>
        <a:p>
          <a:pPr rtl="0"/>
          <a:r>
            <a:rPr lang="it-IT" sz="2400" b="1" i="1" dirty="0" smtClean="0">
              <a:latin typeface="Bookman Old Style" pitchFamily="18" charset="0"/>
            </a:rPr>
            <a:t>(ISS, 2011)</a:t>
          </a:r>
          <a:endParaRPr lang="it-IT" sz="2400" b="1" i="1" u="sng" dirty="0">
            <a:latin typeface="Bookman Old Style" pitchFamily="18" charset="0"/>
          </a:endParaRPr>
        </a:p>
      </dgm:t>
    </dgm:pt>
    <dgm:pt modelId="{0B0C256F-3457-49C5-8342-191F32DBB9B9}" type="parTrans" cxnId="{91ED867D-AD61-4D2E-9C14-E8C4F63CA4D6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2A999625-A69B-482F-B215-F3011A6BB07B}" type="sibTrans" cxnId="{91ED867D-AD61-4D2E-9C14-E8C4F63CA4D6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2325F8D1-6B9B-4F23-A875-B47B2E9D39D5}">
      <dgm:prSet/>
      <dgm:spPr/>
      <dgm:t>
        <a:bodyPr/>
        <a:lstStyle/>
        <a:p>
          <a:pPr rtl="0"/>
          <a:r>
            <a:rPr lang="it-IT" b="1" u="sng" dirty="0" smtClean="0">
              <a:latin typeface="Bookman Old Style" pitchFamily="18" charset="0"/>
            </a:rPr>
            <a:t>Acquisire e/o aumentare:</a:t>
          </a:r>
          <a:endParaRPr lang="it-IT" b="1" dirty="0">
            <a:latin typeface="Bookman Old Style" pitchFamily="18" charset="0"/>
          </a:endParaRPr>
        </a:p>
      </dgm:t>
    </dgm:pt>
    <dgm:pt modelId="{DC328AC7-98D1-4617-80CC-F8536F8663E3}" type="parTrans" cxnId="{C382CBD5-9586-45FD-BCF8-AA9C17653EF6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3A911E9F-91FD-427E-A256-B1265F3C7A92}" type="sibTrans" cxnId="{C382CBD5-9586-45FD-BCF8-AA9C17653EF6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A8091FE0-4AAC-4FB0-983C-A8DD04E2041D}">
      <dgm:prSet/>
      <dgm:spPr/>
      <dgm:t>
        <a:bodyPr/>
        <a:lstStyle/>
        <a:p>
          <a:pPr rtl="0"/>
          <a:r>
            <a:rPr lang="it-IT" b="1" u="sng" dirty="0" smtClean="0">
              <a:latin typeface="Bookman Old Style" pitchFamily="18" charset="0"/>
            </a:rPr>
            <a:t>Limitare:</a:t>
          </a:r>
          <a:endParaRPr lang="it-IT" b="1" dirty="0">
            <a:latin typeface="Bookman Old Style" pitchFamily="18" charset="0"/>
          </a:endParaRPr>
        </a:p>
      </dgm:t>
    </dgm:pt>
    <dgm:pt modelId="{A7CAE3D3-E4E6-4CE8-A854-94F51565848F}" type="sibTrans" cxnId="{DB76ACE2-6A2B-41D6-83B7-41A88A9088CF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3C959F8C-AFC3-4175-8248-D5B81105C944}" type="parTrans" cxnId="{DB76ACE2-6A2B-41D6-83B7-41A88A9088CF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F0DF009F-1229-4950-BEE7-2E02D0A77DFD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competenze cognitive;</a:t>
          </a:r>
          <a:endParaRPr lang="it-IT" dirty="0">
            <a:latin typeface="Bookman Old Style" pitchFamily="18" charset="0"/>
          </a:endParaRPr>
        </a:p>
      </dgm:t>
    </dgm:pt>
    <dgm:pt modelId="{43AA2570-1DDF-4E00-8942-ECE0F40C9CDC}" type="sibTrans" cxnId="{DD849985-EE0B-420C-892B-1364D2F6E5E4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06A9BDC8-6888-4BB9-8AC4-C6922C331243}" type="parTrans" cxnId="{DD849985-EE0B-420C-892B-1364D2F6E5E4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070C6DA9-CCE6-4769-80C9-A42EF112258E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competenze scolastiche;</a:t>
          </a:r>
          <a:endParaRPr lang="it-IT" u="sng" dirty="0">
            <a:latin typeface="Bookman Old Style" pitchFamily="18" charset="0"/>
          </a:endParaRPr>
        </a:p>
      </dgm:t>
    </dgm:pt>
    <dgm:pt modelId="{15DBF15B-FFA2-44BC-AE1F-6D75CD4B498E}" type="sibTrans" cxnId="{C75C9FF0-0B1D-438A-8AB6-A3A5A2FCDBB8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1DD36FB8-C0F1-4237-BBB9-2F0C8D71CC62}" type="parTrans" cxnId="{C75C9FF0-0B1D-438A-8AB6-A3A5A2FCDBB8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A3816668-68AC-46EA-9BE5-915683030721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competenze adattive funzionali;</a:t>
          </a:r>
          <a:endParaRPr lang="it-IT" dirty="0">
            <a:latin typeface="Bookman Old Style" pitchFamily="18" charset="0"/>
          </a:endParaRPr>
        </a:p>
      </dgm:t>
    </dgm:pt>
    <dgm:pt modelId="{D9E41E1C-1F5F-4A9B-A5C1-D98085770CC1}" type="sibTrans" cxnId="{8E5F18DD-1C05-4D7C-848B-B829F8D2443B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995908AA-B24A-4668-8AF0-4994B5A4D95A}" type="parTrans" cxnId="{8E5F18DD-1C05-4D7C-848B-B829F8D2443B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2BE5891A-79C6-4922-A25D-A7FAA887DC4D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competenze sociali quali attenzione condivisa, imitazione, interazione reciproca;</a:t>
          </a:r>
          <a:endParaRPr lang="it-IT" dirty="0">
            <a:latin typeface="Bookman Old Style" pitchFamily="18" charset="0"/>
          </a:endParaRPr>
        </a:p>
      </dgm:t>
    </dgm:pt>
    <dgm:pt modelId="{1C665AA0-0CA3-480B-B6FE-3F6C0FA91201}" type="sibTrans" cxnId="{DF635F24-1F62-4E5D-ABB8-5E1F62F3DB49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0BBEAA0C-F253-4DCF-91A4-2DCB7DE026B6}" type="parTrans" cxnId="{DF635F24-1F62-4E5D-ABB8-5E1F62F3DB49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F4E67E49-33F3-4D57-A628-5D03A1F6A6D6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comunicazione funzionale e spontanea;</a:t>
          </a:r>
          <a:endParaRPr lang="it-IT" dirty="0">
            <a:latin typeface="Bookman Old Style" pitchFamily="18" charset="0"/>
          </a:endParaRPr>
        </a:p>
      </dgm:t>
    </dgm:pt>
    <dgm:pt modelId="{5F09D7D9-2EF8-4CEB-B997-4F9D642152C1}" type="sibTrans" cxnId="{358C34CB-C96C-4B7D-A4F9-07C8E36503DB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3BC79828-8A75-4AEC-BB7B-B8060F83487F}" type="parTrans" cxnId="{358C34CB-C96C-4B7D-A4F9-07C8E36503DB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6C81BC70-C992-4C7E-B5A2-EB32DB8DCB23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Presentazione di comportamenti problema quali isolamento, stereotipie motorie o vocali, giochi ripetitivi o stereotipati, auto e/o </a:t>
          </a:r>
          <a:r>
            <a:rPr lang="it-IT" dirty="0" err="1" smtClean="0">
              <a:latin typeface="Bookman Old Style" pitchFamily="18" charset="0"/>
            </a:rPr>
            <a:t>etero-aggressività</a:t>
          </a:r>
          <a:r>
            <a:rPr lang="it-IT" dirty="0" smtClean="0">
              <a:latin typeface="Bookman Old Style" pitchFamily="18" charset="0"/>
            </a:rPr>
            <a:t>, comportamenti distruttivi, ecc.</a:t>
          </a:r>
          <a:endParaRPr lang="it-IT" dirty="0">
            <a:latin typeface="Bookman Old Style" pitchFamily="18" charset="0"/>
          </a:endParaRPr>
        </a:p>
      </dgm:t>
    </dgm:pt>
    <dgm:pt modelId="{C31F2CBD-9530-4A72-932E-8A471BCA22A4}" type="sibTrans" cxnId="{12DF6821-ABBE-4F89-AFBD-72B7749D02FD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6353487C-DB1D-4EB7-9EBD-7DDD47C0B73B}" type="parTrans" cxnId="{12DF6821-ABBE-4F89-AFBD-72B7749D02FD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614AABCC-7293-40AD-8D12-0AB1607F14A4}" type="pres">
      <dgm:prSet presAssocID="{95BE1E9A-A10E-4B16-953B-8149B4BC90C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812BF456-A4C1-44C1-82F0-2A6FC12CC08E}" type="pres">
      <dgm:prSet presAssocID="{ED4979ED-5B66-474B-88ED-E6C0FD5DEF55}" presName="linNode" presStyleCnt="0"/>
      <dgm:spPr/>
    </dgm:pt>
    <dgm:pt modelId="{7251808A-5664-4FFD-B603-2A7343CD561D}" type="pres">
      <dgm:prSet presAssocID="{ED4979ED-5B66-474B-88ED-E6C0FD5DEF55}" presName="parentShp" presStyleLbl="node1" presStyleIdx="0" presStyleCnt="1" custScaleX="93522" custScaleY="546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4ED247-3092-4A0C-AB13-59749965C832}" type="pres">
      <dgm:prSet presAssocID="{ED4979ED-5B66-474B-88ED-E6C0FD5DEF55}" presName="childShp" presStyleLbl="bgAccFollowNode1" presStyleIdx="0" presStyleCnt="1" custScaleX="12663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EFF9D5B-9A17-4F5C-AF46-191DE9251376}" type="presOf" srcId="{A3816668-68AC-46EA-9BE5-915683030721}" destId="{A94ED247-3092-4A0C-AB13-59749965C832}" srcOrd="0" destOrd="3" presId="urn:microsoft.com/office/officeart/2005/8/layout/vList6"/>
    <dgm:cxn modelId="{402E80A8-ED6D-41F3-8040-96680F673C15}" type="presOf" srcId="{A8091FE0-4AAC-4FB0-983C-A8DD04E2041D}" destId="{A94ED247-3092-4A0C-AB13-59749965C832}" srcOrd="0" destOrd="6" presId="urn:microsoft.com/office/officeart/2005/8/layout/vList6"/>
    <dgm:cxn modelId="{621EC2E8-68BB-43AF-BF0B-D26AB050537E}" type="presOf" srcId="{F4E67E49-33F3-4D57-A628-5D03A1F6A6D6}" destId="{A94ED247-3092-4A0C-AB13-59749965C832}" srcOrd="0" destOrd="1" presId="urn:microsoft.com/office/officeart/2005/8/layout/vList6"/>
    <dgm:cxn modelId="{5F03D84D-AC60-4731-A309-121B50F1AB76}" type="presOf" srcId="{95BE1E9A-A10E-4B16-953B-8149B4BC90C9}" destId="{614AABCC-7293-40AD-8D12-0AB1607F14A4}" srcOrd="0" destOrd="0" presId="urn:microsoft.com/office/officeart/2005/8/layout/vList6"/>
    <dgm:cxn modelId="{0C53BDCF-AB28-4F75-BBF8-39D6EA70197C}" type="presOf" srcId="{F0DF009F-1229-4950-BEE7-2E02D0A77DFD}" destId="{A94ED247-3092-4A0C-AB13-59749965C832}" srcOrd="0" destOrd="5" presId="urn:microsoft.com/office/officeart/2005/8/layout/vList6"/>
    <dgm:cxn modelId="{A6D0213E-F010-4860-9BAD-0D59337A74D9}" type="presOf" srcId="{2325F8D1-6B9B-4F23-A875-B47B2E9D39D5}" destId="{A94ED247-3092-4A0C-AB13-59749965C832}" srcOrd="0" destOrd="0" presId="urn:microsoft.com/office/officeart/2005/8/layout/vList6"/>
    <dgm:cxn modelId="{6365A5D0-7256-4C8F-89B0-B55656B98605}" type="presOf" srcId="{6C81BC70-C992-4C7E-B5A2-EB32DB8DCB23}" destId="{A94ED247-3092-4A0C-AB13-59749965C832}" srcOrd="0" destOrd="7" presId="urn:microsoft.com/office/officeart/2005/8/layout/vList6"/>
    <dgm:cxn modelId="{74027EFC-31FB-41B2-B060-6F123A1FCD31}" type="presOf" srcId="{070C6DA9-CCE6-4769-80C9-A42EF112258E}" destId="{A94ED247-3092-4A0C-AB13-59749965C832}" srcOrd="0" destOrd="4" presId="urn:microsoft.com/office/officeart/2005/8/layout/vList6"/>
    <dgm:cxn modelId="{12DF6821-ABBE-4F89-AFBD-72B7749D02FD}" srcId="{ED4979ED-5B66-474B-88ED-E6C0FD5DEF55}" destId="{6C81BC70-C992-4C7E-B5A2-EB32DB8DCB23}" srcOrd="7" destOrd="0" parTransId="{6353487C-DB1D-4EB7-9EBD-7DDD47C0B73B}" sibTransId="{C31F2CBD-9530-4A72-932E-8A471BCA22A4}"/>
    <dgm:cxn modelId="{B88546D4-47EB-4E2A-BD8B-D42FEF98C4C7}" type="presOf" srcId="{2BE5891A-79C6-4922-A25D-A7FAA887DC4D}" destId="{A94ED247-3092-4A0C-AB13-59749965C832}" srcOrd="0" destOrd="2" presId="urn:microsoft.com/office/officeart/2005/8/layout/vList6"/>
    <dgm:cxn modelId="{DF635F24-1F62-4E5D-ABB8-5E1F62F3DB49}" srcId="{ED4979ED-5B66-474B-88ED-E6C0FD5DEF55}" destId="{2BE5891A-79C6-4922-A25D-A7FAA887DC4D}" srcOrd="2" destOrd="0" parTransId="{0BBEAA0C-F253-4DCF-91A4-2DCB7DE026B6}" sibTransId="{1C665AA0-0CA3-480B-B6FE-3F6C0FA91201}"/>
    <dgm:cxn modelId="{C382CBD5-9586-45FD-BCF8-AA9C17653EF6}" srcId="{ED4979ED-5B66-474B-88ED-E6C0FD5DEF55}" destId="{2325F8D1-6B9B-4F23-A875-B47B2E9D39D5}" srcOrd="0" destOrd="0" parTransId="{DC328AC7-98D1-4617-80CC-F8536F8663E3}" sibTransId="{3A911E9F-91FD-427E-A256-B1265F3C7A92}"/>
    <dgm:cxn modelId="{DB76ACE2-6A2B-41D6-83B7-41A88A9088CF}" srcId="{ED4979ED-5B66-474B-88ED-E6C0FD5DEF55}" destId="{A8091FE0-4AAC-4FB0-983C-A8DD04E2041D}" srcOrd="6" destOrd="0" parTransId="{3C959F8C-AFC3-4175-8248-D5B81105C944}" sibTransId="{A7CAE3D3-E4E6-4CE8-A854-94F51565848F}"/>
    <dgm:cxn modelId="{8E5F18DD-1C05-4D7C-848B-B829F8D2443B}" srcId="{ED4979ED-5B66-474B-88ED-E6C0FD5DEF55}" destId="{A3816668-68AC-46EA-9BE5-915683030721}" srcOrd="3" destOrd="0" parTransId="{995908AA-B24A-4668-8AF0-4994B5A4D95A}" sibTransId="{D9E41E1C-1F5F-4A9B-A5C1-D98085770CC1}"/>
    <dgm:cxn modelId="{358C34CB-C96C-4B7D-A4F9-07C8E36503DB}" srcId="{ED4979ED-5B66-474B-88ED-E6C0FD5DEF55}" destId="{F4E67E49-33F3-4D57-A628-5D03A1F6A6D6}" srcOrd="1" destOrd="0" parTransId="{3BC79828-8A75-4AEC-BB7B-B8060F83487F}" sibTransId="{5F09D7D9-2EF8-4CEB-B997-4F9D642152C1}"/>
    <dgm:cxn modelId="{E8FDE61E-BE45-4922-8B0B-1CD5AD8FAD22}" type="presOf" srcId="{ED4979ED-5B66-474B-88ED-E6C0FD5DEF55}" destId="{7251808A-5664-4FFD-B603-2A7343CD561D}" srcOrd="0" destOrd="0" presId="urn:microsoft.com/office/officeart/2005/8/layout/vList6"/>
    <dgm:cxn modelId="{C75C9FF0-0B1D-438A-8AB6-A3A5A2FCDBB8}" srcId="{ED4979ED-5B66-474B-88ED-E6C0FD5DEF55}" destId="{070C6DA9-CCE6-4769-80C9-A42EF112258E}" srcOrd="4" destOrd="0" parTransId="{1DD36FB8-C0F1-4237-BBB9-2F0C8D71CC62}" sibTransId="{15DBF15B-FFA2-44BC-AE1F-6D75CD4B498E}"/>
    <dgm:cxn modelId="{DD849985-EE0B-420C-892B-1364D2F6E5E4}" srcId="{ED4979ED-5B66-474B-88ED-E6C0FD5DEF55}" destId="{F0DF009F-1229-4950-BEE7-2E02D0A77DFD}" srcOrd="5" destOrd="0" parTransId="{06A9BDC8-6888-4BB9-8AC4-C6922C331243}" sibTransId="{43AA2570-1DDF-4E00-8942-ECE0F40C9CDC}"/>
    <dgm:cxn modelId="{91ED867D-AD61-4D2E-9C14-E8C4F63CA4D6}" srcId="{95BE1E9A-A10E-4B16-953B-8149B4BC90C9}" destId="{ED4979ED-5B66-474B-88ED-E6C0FD5DEF55}" srcOrd="0" destOrd="0" parTransId="{0B0C256F-3457-49C5-8342-191F32DBB9B9}" sibTransId="{2A999625-A69B-482F-B215-F3011A6BB07B}"/>
    <dgm:cxn modelId="{EB17AB18-ACD5-46FB-A6D8-F22385D1F14E}" type="presParOf" srcId="{614AABCC-7293-40AD-8D12-0AB1607F14A4}" destId="{812BF456-A4C1-44C1-82F0-2A6FC12CC08E}" srcOrd="0" destOrd="0" presId="urn:microsoft.com/office/officeart/2005/8/layout/vList6"/>
    <dgm:cxn modelId="{603C380B-0160-44DF-9CBE-32A24C170CD6}" type="presParOf" srcId="{812BF456-A4C1-44C1-82F0-2A6FC12CC08E}" destId="{7251808A-5664-4FFD-B603-2A7343CD561D}" srcOrd="0" destOrd="0" presId="urn:microsoft.com/office/officeart/2005/8/layout/vList6"/>
    <dgm:cxn modelId="{6BF1B4C5-9244-48A2-9318-88405EFC41B9}" type="presParOf" srcId="{812BF456-A4C1-44C1-82F0-2A6FC12CC08E}" destId="{A94ED247-3092-4A0C-AB13-59749965C8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4F572A-FBAC-4878-96A6-B929C4A0903B}" type="doc">
      <dgm:prSet loTypeId="urn:microsoft.com/office/officeart/2005/8/layout/targe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DE64FB2B-23E3-4544-992B-A647C0DFCAA6}">
      <dgm:prSet/>
      <dgm:spPr/>
      <dgm:t>
        <a:bodyPr/>
        <a:lstStyle/>
        <a:p>
          <a:pPr rtl="0"/>
          <a:r>
            <a:rPr lang="it-IT" b="1" dirty="0" smtClean="0">
              <a:latin typeface="Bookman Old Style" pitchFamily="18" charset="0"/>
            </a:rPr>
            <a:t>Individuare</a:t>
          </a:r>
          <a:r>
            <a:rPr lang="it-IT" dirty="0" smtClean="0">
              <a:latin typeface="Bookman Old Style" pitchFamily="18" charset="0"/>
            </a:rPr>
            <a:t>: </a:t>
          </a:r>
          <a:endParaRPr lang="it-IT" dirty="0">
            <a:latin typeface="Bookman Old Style" pitchFamily="18" charset="0"/>
          </a:endParaRPr>
        </a:p>
      </dgm:t>
    </dgm:pt>
    <dgm:pt modelId="{D38E0B26-D4CF-4C32-99D2-3E0040C590E6}" type="parTrans" cxnId="{FE6CEB4E-E031-4633-BE10-6F7B007436BA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99F86A79-78CA-4D4A-812D-E0569752B6A7}" type="sibTrans" cxnId="{FE6CEB4E-E031-4633-BE10-6F7B007436BA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77D98594-7091-404C-808D-3082B7A9D5C2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componenti da trattare</a:t>
          </a:r>
          <a:endParaRPr lang="it-IT" dirty="0">
            <a:latin typeface="Bookman Old Style" pitchFamily="18" charset="0"/>
          </a:endParaRPr>
        </a:p>
      </dgm:t>
    </dgm:pt>
    <dgm:pt modelId="{9D30A672-EA2A-4090-BA15-9BB53E69143E}" type="parTrans" cxnId="{5EE46B65-DDD4-4AAE-9D15-1B7E69DB00F8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8FBEDBAF-8918-4CD9-A8DE-569442D2B5FC}" type="sibTrans" cxnId="{5EE46B65-DDD4-4AAE-9D15-1B7E69DB00F8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B64DB015-E6F1-423C-8954-5CF5ADF4634C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condizioni mediche associate ed avviare percorso idoneo (</a:t>
          </a:r>
          <a:r>
            <a:rPr lang="it-IT" dirty="0" err="1" smtClean="0">
              <a:latin typeface="Bookman Old Style" pitchFamily="18" charset="0"/>
            </a:rPr>
            <a:t>counseling</a:t>
          </a:r>
          <a:r>
            <a:rPr lang="it-IT" dirty="0" smtClean="0">
              <a:latin typeface="Bookman Old Style" pitchFamily="18" charset="0"/>
            </a:rPr>
            <a:t> genetico)</a:t>
          </a:r>
          <a:endParaRPr lang="it-IT" dirty="0">
            <a:latin typeface="Bookman Old Style" pitchFamily="18" charset="0"/>
          </a:endParaRPr>
        </a:p>
      </dgm:t>
    </dgm:pt>
    <dgm:pt modelId="{519F50B8-F17C-4F30-ADD8-5B2F2636D9F7}" type="parTrans" cxnId="{B2175B59-C699-478B-9A88-9EA16BD9A58C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2901F1C4-07D0-49A8-8395-B21B9F1EAE9D}" type="sibTrans" cxnId="{B2175B59-C699-478B-9A88-9EA16BD9A58C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3F8DB8E9-B182-426C-96A9-D93016B802B9}">
      <dgm:prSet/>
      <dgm:spPr/>
      <dgm:t>
        <a:bodyPr/>
        <a:lstStyle/>
        <a:p>
          <a:pPr rtl="0"/>
          <a:r>
            <a:rPr lang="it-IT" b="1" dirty="0" smtClean="0">
              <a:latin typeface="Bookman Old Style" pitchFamily="18" charset="0"/>
            </a:rPr>
            <a:t>Sostenere la famiglia nelle scelte mediche appropriate</a:t>
          </a:r>
          <a:r>
            <a:rPr lang="it-IT" dirty="0" smtClean="0">
              <a:latin typeface="Bookman Old Style" pitchFamily="18" charset="0"/>
            </a:rPr>
            <a:t>, </a:t>
          </a:r>
          <a:r>
            <a:rPr lang="it-IT" b="0" dirty="0" smtClean="0">
              <a:latin typeface="Bookman Old Style" pitchFamily="18" charset="0"/>
            </a:rPr>
            <a:t>valutando la presenza di:</a:t>
          </a:r>
          <a:endParaRPr lang="it-IT" b="0" dirty="0">
            <a:latin typeface="Bookman Old Style" pitchFamily="18" charset="0"/>
          </a:endParaRPr>
        </a:p>
      </dgm:t>
    </dgm:pt>
    <dgm:pt modelId="{21C23909-28C3-48CF-A076-6F3AFA3EAC36}" type="parTrans" cxnId="{BFC530C3-37DF-4191-9A5B-16E5F9652860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716E7007-A260-4269-BA4B-B3DDC4ED9B53}" type="sibTrans" cxnId="{BFC530C3-37DF-4191-9A5B-16E5F9652860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4F8C74B5-6131-4174-AB66-F52CB79684DF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compromissioni del sonno, dell’alimentazione e del controllo degli sfinteri</a:t>
          </a:r>
          <a:endParaRPr lang="it-IT" dirty="0">
            <a:latin typeface="Bookman Old Style" pitchFamily="18" charset="0"/>
          </a:endParaRPr>
        </a:p>
      </dgm:t>
    </dgm:pt>
    <dgm:pt modelId="{F6F89902-A43D-4649-9C2C-E02670001FD2}" type="parTrans" cxnId="{9441DFDE-B13E-4CA1-89C1-9119117D86CC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BECEA3C5-DC52-4907-8752-B86AA8A5007F}" type="sibTrans" cxnId="{9441DFDE-B13E-4CA1-89C1-9119117D86CC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39EC4970-CE5E-433A-900E-11ADA3348412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comportamenti problematici</a:t>
          </a:r>
          <a:endParaRPr lang="it-IT" dirty="0">
            <a:latin typeface="Bookman Old Style" pitchFamily="18" charset="0"/>
          </a:endParaRPr>
        </a:p>
      </dgm:t>
    </dgm:pt>
    <dgm:pt modelId="{E19B9BC1-44FD-461F-ABC4-51FBB71A3E4B}" type="parTrans" cxnId="{F809E7A4-29F7-424B-AD83-71F8B8923F41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D6E8E463-385D-43B3-A342-95E2877561DF}" type="sibTrans" cxnId="{F809E7A4-29F7-424B-AD83-71F8B8923F41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F962559C-9587-4292-A15C-5FB95ACE2577}">
      <dgm:prSet/>
      <dgm:spPr/>
      <dgm:t>
        <a:bodyPr/>
        <a:lstStyle/>
        <a:p>
          <a:pPr rtl="0"/>
          <a:r>
            <a:rPr lang="it-IT" b="1" dirty="0" smtClean="0">
              <a:latin typeface="Bookman Old Style" pitchFamily="18" charset="0"/>
            </a:rPr>
            <a:t>Scegliere e indicare trattamento più idoneo    </a:t>
          </a:r>
          <a:endParaRPr lang="it-IT" b="1" dirty="0">
            <a:latin typeface="Bookman Old Style" pitchFamily="18" charset="0"/>
          </a:endParaRPr>
        </a:p>
      </dgm:t>
    </dgm:pt>
    <dgm:pt modelId="{C408F1F9-B7A9-4C4C-865B-F0D39E45D3FA}" type="parTrans" cxnId="{78DF6D95-77D4-4B60-8C36-8D7EF0D4E532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105A57DA-D137-4184-9FC6-D91C3EEFD0BA}" type="sibTrans" cxnId="{78DF6D95-77D4-4B60-8C36-8D7EF0D4E532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5E4A24B4-88B4-46E6-ACB0-34956A22C8CB}" type="pres">
      <dgm:prSet presAssocID="{FF4F572A-FBAC-4878-96A6-B929C4A0903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2A7A5F5-6251-4448-94DA-A2CA400C75F7}" type="pres">
      <dgm:prSet presAssocID="{DE64FB2B-23E3-4544-992B-A647C0DFCAA6}" presName="circle1" presStyleLbl="node1" presStyleIdx="0" presStyleCnt="3"/>
      <dgm:spPr/>
    </dgm:pt>
    <dgm:pt modelId="{802D43CE-D63C-4951-99D1-0EC05EB4746A}" type="pres">
      <dgm:prSet presAssocID="{DE64FB2B-23E3-4544-992B-A647C0DFCAA6}" presName="space" presStyleCnt="0"/>
      <dgm:spPr/>
    </dgm:pt>
    <dgm:pt modelId="{4B89D25A-EE26-44D0-8A01-5E298E96D0E1}" type="pres">
      <dgm:prSet presAssocID="{DE64FB2B-23E3-4544-992B-A647C0DFCAA6}" presName="rect1" presStyleLbl="alignAcc1" presStyleIdx="0" presStyleCnt="3"/>
      <dgm:spPr/>
      <dgm:t>
        <a:bodyPr/>
        <a:lstStyle/>
        <a:p>
          <a:endParaRPr lang="it-IT"/>
        </a:p>
      </dgm:t>
    </dgm:pt>
    <dgm:pt modelId="{1DB07AB8-CD98-4445-A8FB-765BD10161A5}" type="pres">
      <dgm:prSet presAssocID="{3F8DB8E9-B182-426C-96A9-D93016B802B9}" presName="vertSpace2" presStyleLbl="node1" presStyleIdx="0" presStyleCnt="3"/>
      <dgm:spPr/>
    </dgm:pt>
    <dgm:pt modelId="{E7413151-462F-482A-8AB4-06DA8A8AA619}" type="pres">
      <dgm:prSet presAssocID="{3F8DB8E9-B182-426C-96A9-D93016B802B9}" presName="circle2" presStyleLbl="node1" presStyleIdx="1" presStyleCnt="3"/>
      <dgm:spPr/>
    </dgm:pt>
    <dgm:pt modelId="{4FD6105D-482D-4B6F-98E4-87786BA101F5}" type="pres">
      <dgm:prSet presAssocID="{3F8DB8E9-B182-426C-96A9-D93016B802B9}" presName="rect2" presStyleLbl="alignAcc1" presStyleIdx="1" presStyleCnt="3"/>
      <dgm:spPr/>
      <dgm:t>
        <a:bodyPr/>
        <a:lstStyle/>
        <a:p>
          <a:endParaRPr lang="it-IT"/>
        </a:p>
      </dgm:t>
    </dgm:pt>
    <dgm:pt modelId="{5F3D72EB-78D8-4330-A856-3FD647FB7425}" type="pres">
      <dgm:prSet presAssocID="{F962559C-9587-4292-A15C-5FB95ACE2577}" presName="vertSpace3" presStyleLbl="node1" presStyleIdx="1" presStyleCnt="3"/>
      <dgm:spPr/>
    </dgm:pt>
    <dgm:pt modelId="{34BCE1EE-772C-4002-A6CD-FB82DCFBAE31}" type="pres">
      <dgm:prSet presAssocID="{F962559C-9587-4292-A15C-5FB95ACE2577}" presName="circle3" presStyleLbl="node1" presStyleIdx="2" presStyleCnt="3"/>
      <dgm:spPr/>
    </dgm:pt>
    <dgm:pt modelId="{06EA1C06-9F81-4B64-8B99-DF0E0E6AFBFA}" type="pres">
      <dgm:prSet presAssocID="{F962559C-9587-4292-A15C-5FB95ACE2577}" presName="rect3" presStyleLbl="alignAcc1" presStyleIdx="2" presStyleCnt="3"/>
      <dgm:spPr/>
      <dgm:t>
        <a:bodyPr/>
        <a:lstStyle/>
        <a:p>
          <a:endParaRPr lang="it-IT"/>
        </a:p>
      </dgm:t>
    </dgm:pt>
    <dgm:pt modelId="{754B607C-E7EB-4B63-8B1F-2A56E7A5C80F}" type="pres">
      <dgm:prSet presAssocID="{DE64FB2B-23E3-4544-992B-A647C0DFCAA6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39C21F-2603-49FB-A11A-511709223400}" type="pres">
      <dgm:prSet presAssocID="{DE64FB2B-23E3-4544-992B-A647C0DFCAA6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C18DFF-E2AD-41DD-BD0B-9D7764AB013E}" type="pres">
      <dgm:prSet presAssocID="{3F8DB8E9-B182-426C-96A9-D93016B802B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55F489F-7322-4F25-9AB1-451A73F5C25A}" type="pres">
      <dgm:prSet presAssocID="{3F8DB8E9-B182-426C-96A9-D93016B802B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7A17F73-F552-4B6F-A4CF-CF4498191B3E}" type="pres">
      <dgm:prSet presAssocID="{F962559C-9587-4292-A15C-5FB95ACE2577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79B0DE-D69B-4D74-A72F-A5A2763C325C}" type="pres">
      <dgm:prSet presAssocID="{F962559C-9587-4292-A15C-5FB95ACE2577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FA0B93C4-3457-43CF-B41A-2C9A741EB45E}" type="presOf" srcId="{F962559C-9587-4292-A15C-5FB95ACE2577}" destId="{D7A17F73-F552-4B6F-A4CF-CF4498191B3E}" srcOrd="1" destOrd="0" presId="urn:microsoft.com/office/officeart/2005/8/layout/target3"/>
    <dgm:cxn modelId="{F809E7A4-29F7-424B-AD83-71F8B8923F41}" srcId="{3F8DB8E9-B182-426C-96A9-D93016B802B9}" destId="{39EC4970-CE5E-433A-900E-11ADA3348412}" srcOrd="1" destOrd="0" parTransId="{E19B9BC1-44FD-461F-ABC4-51FBB71A3E4B}" sibTransId="{D6E8E463-385D-43B3-A342-95E2877561DF}"/>
    <dgm:cxn modelId="{9441DFDE-B13E-4CA1-89C1-9119117D86CC}" srcId="{3F8DB8E9-B182-426C-96A9-D93016B802B9}" destId="{4F8C74B5-6131-4174-AB66-F52CB79684DF}" srcOrd="0" destOrd="0" parTransId="{F6F89902-A43D-4649-9C2C-E02670001FD2}" sibTransId="{BECEA3C5-DC52-4907-8752-B86AA8A5007F}"/>
    <dgm:cxn modelId="{5E7EFDE0-FC20-4EEA-9A57-1A7C316A8243}" type="presOf" srcId="{B64DB015-E6F1-423C-8954-5CF5ADF4634C}" destId="{EF39C21F-2603-49FB-A11A-511709223400}" srcOrd="0" destOrd="1" presId="urn:microsoft.com/office/officeart/2005/8/layout/target3"/>
    <dgm:cxn modelId="{6CD93CFD-3682-418A-BF07-50DC3745A41A}" type="presOf" srcId="{DE64FB2B-23E3-4544-992B-A647C0DFCAA6}" destId="{4B89D25A-EE26-44D0-8A01-5E298E96D0E1}" srcOrd="0" destOrd="0" presId="urn:microsoft.com/office/officeart/2005/8/layout/target3"/>
    <dgm:cxn modelId="{664833DE-8BBC-4318-AD17-F9726122A96C}" type="presOf" srcId="{39EC4970-CE5E-433A-900E-11ADA3348412}" destId="{055F489F-7322-4F25-9AB1-451A73F5C25A}" srcOrd="0" destOrd="1" presId="urn:microsoft.com/office/officeart/2005/8/layout/target3"/>
    <dgm:cxn modelId="{C09A7465-D5E5-4E91-A47D-8DB1FB283C1E}" type="presOf" srcId="{FF4F572A-FBAC-4878-96A6-B929C4A0903B}" destId="{5E4A24B4-88B4-46E6-ACB0-34956A22C8CB}" srcOrd="0" destOrd="0" presId="urn:microsoft.com/office/officeart/2005/8/layout/target3"/>
    <dgm:cxn modelId="{5EE46B65-DDD4-4AAE-9D15-1B7E69DB00F8}" srcId="{DE64FB2B-23E3-4544-992B-A647C0DFCAA6}" destId="{77D98594-7091-404C-808D-3082B7A9D5C2}" srcOrd="0" destOrd="0" parTransId="{9D30A672-EA2A-4090-BA15-9BB53E69143E}" sibTransId="{8FBEDBAF-8918-4CD9-A8DE-569442D2B5FC}"/>
    <dgm:cxn modelId="{6005F9A6-550B-48E2-AEF1-45CEF7FF59DB}" type="presOf" srcId="{F962559C-9587-4292-A15C-5FB95ACE2577}" destId="{06EA1C06-9F81-4B64-8B99-DF0E0E6AFBFA}" srcOrd="0" destOrd="0" presId="urn:microsoft.com/office/officeart/2005/8/layout/target3"/>
    <dgm:cxn modelId="{BFC530C3-37DF-4191-9A5B-16E5F9652860}" srcId="{FF4F572A-FBAC-4878-96A6-B929C4A0903B}" destId="{3F8DB8E9-B182-426C-96A9-D93016B802B9}" srcOrd="1" destOrd="0" parTransId="{21C23909-28C3-48CF-A076-6F3AFA3EAC36}" sibTransId="{716E7007-A260-4269-BA4B-B3DDC4ED9B53}"/>
    <dgm:cxn modelId="{22D5AEDC-4A26-49BF-B702-354E49172288}" type="presOf" srcId="{77D98594-7091-404C-808D-3082B7A9D5C2}" destId="{EF39C21F-2603-49FB-A11A-511709223400}" srcOrd="0" destOrd="0" presId="urn:microsoft.com/office/officeart/2005/8/layout/target3"/>
    <dgm:cxn modelId="{A649196E-0CD5-45CE-B7E8-1D236CC7926B}" type="presOf" srcId="{3F8DB8E9-B182-426C-96A9-D93016B802B9}" destId="{23C18DFF-E2AD-41DD-BD0B-9D7764AB013E}" srcOrd="1" destOrd="0" presId="urn:microsoft.com/office/officeart/2005/8/layout/target3"/>
    <dgm:cxn modelId="{E067820B-7939-4FC7-9A6C-132B5B6449FA}" type="presOf" srcId="{4F8C74B5-6131-4174-AB66-F52CB79684DF}" destId="{055F489F-7322-4F25-9AB1-451A73F5C25A}" srcOrd="0" destOrd="0" presId="urn:microsoft.com/office/officeart/2005/8/layout/target3"/>
    <dgm:cxn modelId="{7B64DDA1-937F-4D6D-9814-A0F5FFEAA204}" type="presOf" srcId="{DE64FB2B-23E3-4544-992B-A647C0DFCAA6}" destId="{754B607C-E7EB-4B63-8B1F-2A56E7A5C80F}" srcOrd="1" destOrd="0" presId="urn:microsoft.com/office/officeart/2005/8/layout/target3"/>
    <dgm:cxn modelId="{C1618EFF-4F5A-48F9-AB28-6FA4D0F4A554}" type="presOf" srcId="{3F8DB8E9-B182-426C-96A9-D93016B802B9}" destId="{4FD6105D-482D-4B6F-98E4-87786BA101F5}" srcOrd="0" destOrd="0" presId="urn:microsoft.com/office/officeart/2005/8/layout/target3"/>
    <dgm:cxn modelId="{FE6CEB4E-E031-4633-BE10-6F7B007436BA}" srcId="{FF4F572A-FBAC-4878-96A6-B929C4A0903B}" destId="{DE64FB2B-23E3-4544-992B-A647C0DFCAA6}" srcOrd="0" destOrd="0" parTransId="{D38E0B26-D4CF-4C32-99D2-3E0040C590E6}" sibTransId="{99F86A79-78CA-4D4A-812D-E0569752B6A7}"/>
    <dgm:cxn modelId="{B2175B59-C699-478B-9A88-9EA16BD9A58C}" srcId="{DE64FB2B-23E3-4544-992B-A647C0DFCAA6}" destId="{B64DB015-E6F1-423C-8954-5CF5ADF4634C}" srcOrd="1" destOrd="0" parTransId="{519F50B8-F17C-4F30-ADD8-5B2F2636D9F7}" sibTransId="{2901F1C4-07D0-49A8-8395-B21B9F1EAE9D}"/>
    <dgm:cxn modelId="{78DF6D95-77D4-4B60-8C36-8D7EF0D4E532}" srcId="{FF4F572A-FBAC-4878-96A6-B929C4A0903B}" destId="{F962559C-9587-4292-A15C-5FB95ACE2577}" srcOrd="2" destOrd="0" parTransId="{C408F1F9-B7A9-4C4C-865B-F0D39E45D3FA}" sibTransId="{105A57DA-D137-4184-9FC6-D91C3EEFD0BA}"/>
    <dgm:cxn modelId="{5DD488D7-7A98-484A-BCC2-C418C5FAC64E}" type="presParOf" srcId="{5E4A24B4-88B4-46E6-ACB0-34956A22C8CB}" destId="{82A7A5F5-6251-4448-94DA-A2CA400C75F7}" srcOrd="0" destOrd="0" presId="urn:microsoft.com/office/officeart/2005/8/layout/target3"/>
    <dgm:cxn modelId="{0C7AB08B-D023-41C9-AADE-759F1B4DE372}" type="presParOf" srcId="{5E4A24B4-88B4-46E6-ACB0-34956A22C8CB}" destId="{802D43CE-D63C-4951-99D1-0EC05EB4746A}" srcOrd="1" destOrd="0" presId="urn:microsoft.com/office/officeart/2005/8/layout/target3"/>
    <dgm:cxn modelId="{83C392BE-A72E-4ACD-80BA-05BAEBA9EF3F}" type="presParOf" srcId="{5E4A24B4-88B4-46E6-ACB0-34956A22C8CB}" destId="{4B89D25A-EE26-44D0-8A01-5E298E96D0E1}" srcOrd="2" destOrd="0" presId="urn:microsoft.com/office/officeart/2005/8/layout/target3"/>
    <dgm:cxn modelId="{8ADF5EA8-92D2-4727-81FF-79C336CF8A95}" type="presParOf" srcId="{5E4A24B4-88B4-46E6-ACB0-34956A22C8CB}" destId="{1DB07AB8-CD98-4445-A8FB-765BD10161A5}" srcOrd="3" destOrd="0" presId="urn:microsoft.com/office/officeart/2005/8/layout/target3"/>
    <dgm:cxn modelId="{2F64F4BA-CA2B-4B20-B32B-F281CDC61788}" type="presParOf" srcId="{5E4A24B4-88B4-46E6-ACB0-34956A22C8CB}" destId="{E7413151-462F-482A-8AB4-06DA8A8AA619}" srcOrd="4" destOrd="0" presId="urn:microsoft.com/office/officeart/2005/8/layout/target3"/>
    <dgm:cxn modelId="{12B7A837-A34B-42D3-8DB3-7D95AC10068A}" type="presParOf" srcId="{5E4A24B4-88B4-46E6-ACB0-34956A22C8CB}" destId="{4FD6105D-482D-4B6F-98E4-87786BA101F5}" srcOrd="5" destOrd="0" presId="urn:microsoft.com/office/officeart/2005/8/layout/target3"/>
    <dgm:cxn modelId="{1FC13F98-1C77-46B0-AC8A-7F5422EF73E9}" type="presParOf" srcId="{5E4A24B4-88B4-46E6-ACB0-34956A22C8CB}" destId="{5F3D72EB-78D8-4330-A856-3FD647FB7425}" srcOrd="6" destOrd="0" presId="urn:microsoft.com/office/officeart/2005/8/layout/target3"/>
    <dgm:cxn modelId="{905C68E8-6C9E-4AD9-BAF4-EC883EBF5496}" type="presParOf" srcId="{5E4A24B4-88B4-46E6-ACB0-34956A22C8CB}" destId="{34BCE1EE-772C-4002-A6CD-FB82DCFBAE31}" srcOrd="7" destOrd="0" presId="urn:microsoft.com/office/officeart/2005/8/layout/target3"/>
    <dgm:cxn modelId="{F32205FF-CCD0-4433-AEF5-3B73BE5FA6FF}" type="presParOf" srcId="{5E4A24B4-88B4-46E6-ACB0-34956A22C8CB}" destId="{06EA1C06-9F81-4B64-8B99-DF0E0E6AFBFA}" srcOrd="8" destOrd="0" presId="urn:microsoft.com/office/officeart/2005/8/layout/target3"/>
    <dgm:cxn modelId="{1B8FAC87-6345-48C3-869D-C6724397FF47}" type="presParOf" srcId="{5E4A24B4-88B4-46E6-ACB0-34956A22C8CB}" destId="{754B607C-E7EB-4B63-8B1F-2A56E7A5C80F}" srcOrd="9" destOrd="0" presId="urn:microsoft.com/office/officeart/2005/8/layout/target3"/>
    <dgm:cxn modelId="{8759FD73-1B52-4F16-B436-99A19A22113C}" type="presParOf" srcId="{5E4A24B4-88B4-46E6-ACB0-34956A22C8CB}" destId="{EF39C21F-2603-49FB-A11A-511709223400}" srcOrd="10" destOrd="0" presId="urn:microsoft.com/office/officeart/2005/8/layout/target3"/>
    <dgm:cxn modelId="{F553899C-1EA4-4C58-9DAE-F0CD713F2BEB}" type="presParOf" srcId="{5E4A24B4-88B4-46E6-ACB0-34956A22C8CB}" destId="{23C18DFF-E2AD-41DD-BD0B-9D7764AB013E}" srcOrd="11" destOrd="0" presId="urn:microsoft.com/office/officeart/2005/8/layout/target3"/>
    <dgm:cxn modelId="{40D8FAF6-91DA-490A-94B2-2290E80E72A4}" type="presParOf" srcId="{5E4A24B4-88B4-46E6-ACB0-34956A22C8CB}" destId="{055F489F-7322-4F25-9AB1-451A73F5C25A}" srcOrd="12" destOrd="0" presId="urn:microsoft.com/office/officeart/2005/8/layout/target3"/>
    <dgm:cxn modelId="{C373778C-F177-4DE1-8194-B19CDD374893}" type="presParOf" srcId="{5E4A24B4-88B4-46E6-ACB0-34956A22C8CB}" destId="{D7A17F73-F552-4B6F-A4CF-CF4498191B3E}" srcOrd="13" destOrd="0" presId="urn:microsoft.com/office/officeart/2005/8/layout/target3"/>
    <dgm:cxn modelId="{5702035B-09A1-4B88-9B34-742303DA5396}" type="presParOf" srcId="{5E4A24B4-88B4-46E6-ACB0-34956A22C8CB}" destId="{EE79B0DE-D69B-4D74-A72F-A5A2763C325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E105AB7-2DAB-4EA4-AAB5-2C8EF12CE7C0}" type="doc">
      <dgm:prSet loTypeId="urn:microsoft.com/office/officeart/2005/8/layout/target3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D6ACE8B-8C16-4BEC-81F7-36845CA7A17A}">
      <dgm:prSet custT="1"/>
      <dgm:spPr/>
      <dgm:t>
        <a:bodyPr/>
        <a:lstStyle/>
        <a:p>
          <a:pPr rtl="0"/>
          <a:r>
            <a:rPr lang="it-IT" sz="2800" b="1" dirty="0" smtClean="0">
              <a:latin typeface="Bookman Old Style" pitchFamily="18" charset="0"/>
            </a:rPr>
            <a:t>Terapie mediate dai genitori </a:t>
          </a:r>
        </a:p>
        <a:p>
          <a:pPr rtl="0"/>
          <a:r>
            <a:rPr lang="it-IT" sz="2400" dirty="0" smtClean="0">
              <a:latin typeface="Bookman Old Style" pitchFamily="18" charset="0"/>
            </a:rPr>
            <a:t>(utili per ogni tappa evolutiva)</a:t>
          </a:r>
          <a:endParaRPr lang="it-IT" sz="2400" dirty="0">
            <a:latin typeface="Bookman Old Style" pitchFamily="18" charset="0"/>
          </a:endParaRPr>
        </a:p>
      </dgm:t>
    </dgm:pt>
    <dgm:pt modelId="{9B28DE51-09A1-4A81-9317-B633EE2C4EDF}" type="parTrans" cxnId="{4808B141-FFD8-4AA9-B834-971560B11676}">
      <dgm:prSet/>
      <dgm:spPr/>
      <dgm:t>
        <a:bodyPr/>
        <a:lstStyle/>
        <a:p>
          <a:endParaRPr lang="it-IT" sz="2800">
            <a:latin typeface="Bookman Old Style" pitchFamily="18" charset="0"/>
          </a:endParaRPr>
        </a:p>
      </dgm:t>
    </dgm:pt>
    <dgm:pt modelId="{3E5F4BD5-6C0A-4247-92A7-E0A3BE5B4D06}" type="sibTrans" cxnId="{4808B141-FFD8-4AA9-B834-971560B11676}">
      <dgm:prSet/>
      <dgm:spPr/>
      <dgm:t>
        <a:bodyPr/>
        <a:lstStyle/>
        <a:p>
          <a:endParaRPr lang="it-IT" sz="2800">
            <a:latin typeface="Bookman Old Style" pitchFamily="18" charset="0"/>
          </a:endParaRPr>
        </a:p>
      </dgm:t>
    </dgm:pt>
    <dgm:pt modelId="{BB2A42E3-2AA6-4DFB-9268-0C9C9E01F451}">
      <dgm:prSet custT="1"/>
      <dgm:spPr/>
      <dgm:t>
        <a:bodyPr/>
        <a:lstStyle/>
        <a:p>
          <a:pPr rtl="0"/>
          <a:r>
            <a:rPr lang="it-IT" sz="2800" b="1" dirty="0" err="1" smtClean="0">
              <a:latin typeface="Bookman Old Style" pitchFamily="18" charset="0"/>
            </a:rPr>
            <a:t>Early</a:t>
          </a:r>
          <a:r>
            <a:rPr lang="it-IT" sz="2800" b="1" dirty="0" smtClean="0">
              <a:latin typeface="Bookman Old Style" pitchFamily="18" charset="0"/>
            </a:rPr>
            <a:t> Start Denver </a:t>
          </a:r>
          <a:r>
            <a:rPr lang="it-IT" sz="2800" b="1" dirty="0" err="1" smtClean="0">
              <a:latin typeface="Bookman Old Style" pitchFamily="18" charset="0"/>
            </a:rPr>
            <a:t>Model</a:t>
          </a:r>
          <a:r>
            <a:rPr lang="it-IT" sz="2800" b="1" dirty="0" smtClean="0">
              <a:latin typeface="Bookman Old Style" pitchFamily="18" charset="0"/>
            </a:rPr>
            <a:t> </a:t>
          </a:r>
        </a:p>
        <a:p>
          <a:pPr rtl="0"/>
          <a:r>
            <a:rPr lang="it-IT" sz="2400" dirty="0" smtClean="0">
              <a:latin typeface="Bookman Old Style" pitchFamily="18" charset="0"/>
            </a:rPr>
            <a:t>(ESDM; </a:t>
          </a:r>
          <a:r>
            <a:rPr lang="it-IT" sz="2400" dirty="0" err="1" smtClean="0">
              <a:latin typeface="Bookman Old Style" pitchFamily="18" charset="0"/>
            </a:rPr>
            <a:t>Rogers</a:t>
          </a:r>
          <a:r>
            <a:rPr lang="it-IT" sz="2400" dirty="0" smtClean="0">
              <a:latin typeface="Bookman Old Style" pitchFamily="18" charset="0"/>
            </a:rPr>
            <a:t> and Dawson, 2009)</a:t>
          </a:r>
          <a:endParaRPr lang="it-IT" sz="2400" dirty="0">
            <a:latin typeface="Bookman Old Style" pitchFamily="18" charset="0"/>
          </a:endParaRPr>
        </a:p>
      </dgm:t>
    </dgm:pt>
    <dgm:pt modelId="{9730D3CE-2AD2-4427-95B8-F50002C37541}" type="parTrans" cxnId="{94C27FA7-41C6-4108-8BB9-F82882C7C4D6}">
      <dgm:prSet/>
      <dgm:spPr/>
      <dgm:t>
        <a:bodyPr/>
        <a:lstStyle/>
        <a:p>
          <a:endParaRPr lang="it-IT" sz="2800">
            <a:latin typeface="Bookman Old Style" pitchFamily="18" charset="0"/>
          </a:endParaRPr>
        </a:p>
      </dgm:t>
    </dgm:pt>
    <dgm:pt modelId="{042B9AA6-F83E-48FC-B3CD-A3BE72739F26}" type="sibTrans" cxnId="{94C27FA7-41C6-4108-8BB9-F82882C7C4D6}">
      <dgm:prSet/>
      <dgm:spPr/>
      <dgm:t>
        <a:bodyPr/>
        <a:lstStyle/>
        <a:p>
          <a:endParaRPr lang="it-IT" sz="2800">
            <a:latin typeface="Bookman Old Style" pitchFamily="18" charset="0"/>
          </a:endParaRPr>
        </a:p>
      </dgm:t>
    </dgm:pt>
    <dgm:pt modelId="{B56DF385-FBDC-41BD-9A35-93E4F0697B42}" type="pres">
      <dgm:prSet presAssocID="{FE105AB7-2DAB-4EA4-AAB5-2C8EF12CE7C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5C6C9C0-B487-4264-BFFE-8480BC21522F}" type="pres">
      <dgm:prSet presAssocID="{9D6ACE8B-8C16-4BEC-81F7-36845CA7A17A}" presName="circle1" presStyleLbl="node1" presStyleIdx="0" presStyleCnt="2"/>
      <dgm:spPr/>
    </dgm:pt>
    <dgm:pt modelId="{A496F099-650D-421A-B303-280B05E41D8E}" type="pres">
      <dgm:prSet presAssocID="{9D6ACE8B-8C16-4BEC-81F7-36845CA7A17A}" presName="space" presStyleCnt="0"/>
      <dgm:spPr/>
    </dgm:pt>
    <dgm:pt modelId="{A199CF0D-8007-4AE8-BB35-2EC39260C01E}" type="pres">
      <dgm:prSet presAssocID="{9D6ACE8B-8C16-4BEC-81F7-36845CA7A17A}" presName="rect1" presStyleLbl="alignAcc1" presStyleIdx="0" presStyleCnt="2"/>
      <dgm:spPr/>
      <dgm:t>
        <a:bodyPr/>
        <a:lstStyle/>
        <a:p>
          <a:endParaRPr lang="it-IT"/>
        </a:p>
      </dgm:t>
    </dgm:pt>
    <dgm:pt modelId="{0597DB08-BB90-42FD-BF8D-D17055B8181C}" type="pres">
      <dgm:prSet presAssocID="{BB2A42E3-2AA6-4DFB-9268-0C9C9E01F451}" presName="vertSpace2" presStyleLbl="node1" presStyleIdx="0" presStyleCnt="2"/>
      <dgm:spPr/>
    </dgm:pt>
    <dgm:pt modelId="{86ECF2A1-932C-4F22-A9D8-8DFA6FED563E}" type="pres">
      <dgm:prSet presAssocID="{BB2A42E3-2AA6-4DFB-9268-0C9C9E01F451}" presName="circle2" presStyleLbl="node1" presStyleIdx="1" presStyleCnt="2"/>
      <dgm:spPr/>
    </dgm:pt>
    <dgm:pt modelId="{5A21F7A7-0108-4D39-B276-456B6BE9F772}" type="pres">
      <dgm:prSet presAssocID="{BB2A42E3-2AA6-4DFB-9268-0C9C9E01F451}" presName="rect2" presStyleLbl="alignAcc1" presStyleIdx="1" presStyleCnt="2"/>
      <dgm:spPr/>
      <dgm:t>
        <a:bodyPr/>
        <a:lstStyle/>
        <a:p>
          <a:endParaRPr lang="it-IT"/>
        </a:p>
      </dgm:t>
    </dgm:pt>
    <dgm:pt modelId="{3F7A6698-316A-4957-B7E5-6CCB1DAFF097}" type="pres">
      <dgm:prSet presAssocID="{9D6ACE8B-8C16-4BEC-81F7-36845CA7A17A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75D6E4-2BD6-4FAE-A288-909DBE7F5788}" type="pres">
      <dgm:prSet presAssocID="{BB2A42E3-2AA6-4DFB-9268-0C9C9E01F451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9C66021-179F-472A-8D6F-F12648EED8A4}" type="presOf" srcId="{9D6ACE8B-8C16-4BEC-81F7-36845CA7A17A}" destId="{A199CF0D-8007-4AE8-BB35-2EC39260C01E}" srcOrd="0" destOrd="0" presId="urn:microsoft.com/office/officeart/2005/8/layout/target3"/>
    <dgm:cxn modelId="{78B5066C-3559-4900-89CF-627F6A361518}" type="presOf" srcId="{BB2A42E3-2AA6-4DFB-9268-0C9C9E01F451}" destId="{ED75D6E4-2BD6-4FAE-A288-909DBE7F5788}" srcOrd="1" destOrd="0" presId="urn:microsoft.com/office/officeart/2005/8/layout/target3"/>
    <dgm:cxn modelId="{946F60F5-D877-4E1A-9782-9E9E3634110A}" type="presOf" srcId="{BB2A42E3-2AA6-4DFB-9268-0C9C9E01F451}" destId="{5A21F7A7-0108-4D39-B276-456B6BE9F772}" srcOrd="0" destOrd="0" presId="urn:microsoft.com/office/officeart/2005/8/layout/target3"/>
    <dgm:cxn modelId="{94C27FA7-41C6-4108-8BB9-F82882C7C4D6}" srcId="{FE105AB7-2DAB-4EA4-AAB5-2C8EF12CE7C0}" destId="{BB2A42E3-2AA6-4DFB-9268-0C9C9E01F451}" srcOrd="1" destOrd="0" parTransId="{9730D3CE-2AD2-4427-95B8-F50002C37541}" sibTransId="{042B9AA6-F83E-48FC-B3CD-A3BE72739F26}"/>
    <dgm:cxn modelId="{DF429874-7E9D-4953-A298-9C8846EB84E0}" type="presOf" srcId="{9D6ACE8B-8C16-4BEC-81F7-36845CA7A17A}" destId="{3F7A6698-316A-4957-B7E5-6CCB1DAFF097}" srcOrd="1" destOrd="0" presId="urn:microsoft.com/office/officeart/2005/8/layout/target3"/>
    <dgm:cxn modelId="{4808B141-FFD8-4AA9-B834-971560B11676}" srcId="{FE105AB7-2DAB-4EA4-AAB5-2C8EF12CE7C0}" destId="{9D6ACE8B-8C16-4BEC-81F7-36845CA7A17A}" srcOrd="0" destOrd="0" parTransId="{9B28DE51-09A1-4A81-9317-B633EE2C4EDF}" sibTransId="{3E5F4BD5-6C0A-4247-92A7-E0A3BE5B4D06}"/>
    <dgm:cxn modelId="{C3938515-ECDE-411A-9FCE-7D48D0948854}" type="presOf" srcId="{FE105AB7-2DAB-4EA4-AAB5-2C8EF12CE7C0}" destId="{B56DF385-FBDC-41BD-9A35-93E4F0697B42}" srcOrd="0" destOrd="0" presId="urn:microsoft.com/office/officeart/2005/8/layout/target3"/>
    <dgm:cxn modelId="{C93B17A5-78C4-476A-926C-7B971F21E6CA}" type="presParOf" srcId="{B56DF385-FBDC-41BD-9A35-93E4F0697B42}" destId="{05C6C9C0-B487-4264-BFFE-8480BC21522F}" srcOrd="0" destOrd="0" presId="urn:microsoft.com/office/officeart/2005/8/layout/target3"/>
    <dgm:cxn modelId="{40E87325-942F-441B-8F71-DB53ABAC7395}" type="presParOf" srcId="{B56DF385-FBDC-41BD-9A35-93E4F0697B42}" destId="{A496F099-650D-421A-B303-280B05E41D8E}" srcOrd="1" destOrd="0" presId="urn:microsoft.com/office/officeart/2005/8/layout/target3"/>
    <dgm:cxn modelId="{55A05CFF-3706-4B22-A51D-4A1D615A1781}" type="presParOf" srcId="{B56DF385-FBDC-41BD-9A35-93E4F0697B42}" destId="{A199CF0D-8007-4AE8-BB35-2EC39260C01E}" srcOrd="2" destOrd="0" presId="urn:microsoft.com/office/officeart/2005/8/layout/target3"/>
    <dgm:cxn modelId="{A9A7D6D2-D6FC-4EF8-90CD-CBC2EDEC5360}" type="presParOf" srcId="{B56DF385-FBDC-41BD-9A35-93E4F0697B42}" destId="{0597DB08-BB90-42FD-BF8D-D17055B8181C}" srcOrd="3" destOrd="0" presId="urn:microsoft.com/office/officeart/2005/8/layout/target3"/>
    <dgm:cxn modelId="{B70BE8EE-70FB-4360-AF45-3A0A5DDD8EDF}" type="presParOf" srcId="{B56DF385-FBDC-41BD-9A35-93E4F0697B42}" destId="{86ECF2A1-932C-4F22-A9D8-8DFA6FED563E}" srcOrd="4" destOrd="0" presId="urn:microsoft.com/office/officeart/2005/8/layout/target3"/>
    <dgm:cxn modelId="{E46FB780-3CA8-428D-A72B-3EAD2EDE1241}" type="presParOf" srcId="{B56DF385-FBDC-41BD-9A35-93E4F0697B42}" destId="{5A21F7A7-0108-4D39-B276-456B6BE9F772}" srcOrd="5" destOrd="0" presId="urn:microsoft.com/office/officeart/2005/8/layout/target3"/>
    <dgm:cxn modelId="{A7E77671-75C6-4AC9-9F25-FB66201FDE99}" type="presParOf" srcId="{B56DF385-FBDC-41BD-9A35-93E4F0697B42}" destId="{3F7A6698-316A-4957-B7E5-6CCB1DAFF097}" srcOrd="6" destOrd="0" presId="urn:microsoft.com/office/officeart/2005/8/layout/target3"/>
    <dgm:cxn modelId="{0AF3E72D-363F-4D2D-981C-4C73D069AADF}" type="presParOf" srcId="{B56DF385-FBDC-41BD-9A35-93E4F0697B42}" destId="{ED75D6E4-2BD6-4FAE-A288-909DBE7F5788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54BE505-06BC-430B-B7B2-57C89D8E0598}" type="doc">
      <dgm:prSet loTypeId="urn:microsoft.com/office/officeart/2005/8/layout/process1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6CACD12C-D0EC-4735-8F61-A85F619151FF}">
      <dgm:prSet custT="1"/>
      <dgm:spPr/>
      <dgm:t>
        <a:bodyPr/>
        <a:lstStyle/>
        <a:p>
          <a:pPr rtl="0"/>
          <a:r>
            <a:rPr lang="it-IT" sz="2000" dirty="0" smtClean="0">
              <a:solidFill>
                <a:schemeClr val="tx1"/>
              </a:solidFill>
              <a:latin typeface="Bookman Old Style" pitchFamily="18" charset="0"/>
            </a:rPr>
            <a:t>Interventi sistematici che implementano i </a:t>
          </a:r>
          <a:r>
            <a:rPr lang="it-IT" sz="2000" b="1" i="1" u="sng" dirty="0" smtClean="0">
              <a:solidFill>
                <a:schemeClr val="tx1"/>
              </a:solidFill>
              <a:latin typeface="Bookman Old Style" pitchFamily="18" charset="0"/>
            </a:rPr>
            <a:t>genitori </a:t>
          </a:r>
          <a:r>
            <a:rPr lang="it-IT" sz="2000" dirty="0" smtClean="0">
              <a:solidFill>
                <a:schemeClr val="tx1"/>
              </a:solidFill>
              <a:latin typeface="Bookman Old Style" pitchFamily="18" charset="0"/>
            </a:rPr>
            <a:t>e li considerano principali mediatori dell’intervento stesso</a:t>
          </a:r>
          <a:endParaRPr lang="it-IT" sz="20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2CAEB31A-E8FE-44D4-8453-8836EDD09B73}" type="parTrans" cxnId="{30974D25-F409-46AA-ABB6-BD23284C471B}">
      <dgm:prSet/>
      <dgm:spPr/>
      <dgm:t>
        <a:bodyPr/>
        <a:lstStyle/>
        <a:p>
          <a:endParaRPr lang="it-IT"/>
        </a:p>
      </dgm:t>
    </dgm:pt>
    <dgm:pt modelId="{A88E7F44-7620-453D-AC0A-F1F15D016EC9}" type="sibTrans" cxnId="{30974D25-F409-46AA-ABB6-BD23284C471B}">
      <dgm:prSet/>
      <dgm:spPr/>
      <dgm:t>
        <a:bodyPr/>
        <a:lstStyle/>
        <a:p>
          <a:endParaRPr lang="it-IT"/>
        </a:p>
      </dgm:t>
    </dgm:pt>
    <dgm:pt modelId="{37F22807-7111-4D43-84B6-6C8565AF5262}">
      <dgm:prSet custT="1"/>
      <dgm:spPr/>
      <dgm:t>
        <a:bodyPr/>
        <a:lstStyle/>
        <a:p>
          <a:pPr algn="l" rtl="0"/>
          <a:r>
            <a:rPr lang="it-IT" sz="2000" b="1" i="1" u="sng" dirty="0" smtClean="0">
              <a:latin typeface="Bookman Old Style" pitchFamily="18" charset="0"/>
            </a:rPr>
            <a:t>Finalità</a:t>
          </a:r>
          <a:r>
            <a:rPr lang="it-IT" sz="2000" dirty="0" smtClean="0">
              <a:latin typeface="Bookman Old Style" pitchFamily="18" charset="0"/>
            </a:rPr>
            <a:t>: migliorare lo sviluppo, la comunicazione e le abilità adattive del bambino</a:t>
          </a:r>
          <a:endParaRPr lang="it-IT" sz="2000" dirty="0">
            <a:latin typeface="Bookman Old Style" pitchFamily="18" charset="0"/>
          </a:endParaRPr>
        </a:p>
      </dgm:t>
    </dgm:pt>
    <dgm:pt modelId="{D3A64677-3192-4FC1-9CBA-FAF8943FE00A}" type="parTrans" cxnId="{6A2DA1BF-745F-4820-943C-D78BD8B8F4C7}">
      <dgm:prSet/>
      <dgm:spPr/>
      <dgm:t>
        <a:bodyPr/>
        <a:lstStyle/>
        <a:p>
          <a:endParaRPr lang="it-IT"/>
        </a:p>
      </dgm:t>
    </dgm:pt>
    <dgm:pt modelId="{9430B8BE-D62D-4A1A-8BB4-7DA87855557B}" type="sibTrans" cxnId="{6A2DA1BF-745F-4820-943C-D78BD8B8F4C7}">
      <dgm:prSet/>
      <dgm:spPr/>
      <dgm:t>
        <a:bodyPr/>
        <a:lstStyle/>
        <a:p>
          <a:endParaRPr lang="it-IT"/>
        </a:p>
      </dgm:t>
    </dgm:pt>
    <dgm:pt modelId="{C2ED06A5-8A5F-46A7-ACD0-D5C0D9742A48}">
      <dgm:prSet custT="1"/>
      <dgm:spPr/>
      <dgm:t>
        <a:bodyPr/>
        <a:lstStyle/>
        <a:p>
          <a:pPr algn="l" rtl="0"/>
          <a:r>
            <a:rPr lang="it-IT" sz="2000" dirty="0" smtClean="0">
              <a:latin typeface="Bookman Old Style" pitchFamily="18" charset="0"/>
            </a:rPr>
            <a:t> </a:t>
          </a:r>
          <a:r>
            <a:rPr lang="it-IT" sz="2000" b="1" i="1" u="sng" dirty="0" smtClean="0">
              <a:latin typeface="Bookman Old Style" pitchFamily="18" charset="0"/>
            </a:rPr>
            <a:t>Effetti positivi</a:t>
          </a:r>
          <a:r>
            <a:rPr lang="it-IT" sz="2000" dirty="0" smtClean="0">
              <a:latin typeface="Bookman Old Style" pitchFamily="18" charset="0"/>
            </a:rPr>
            <a:t>: - </a:t>
          </a:r>
          <a:r>
            <a:rPr lang="it-IT" sz="2000" i="1" dirty="0" smtClean="0">
              <a:latin typeface="Bookman Old Style" pitchFamily="18" charset="0"/>
            </a:rPr>
            <a:t>comunicazione</a:t>
          </a:r>
          <a:r>
            <a:rPr lang="it-IT" sz="2000" dirty="0" smtClean="0">
              <a:latin typeface="Bookman Old Style" pitchFamily="18" charset="0"/>
            </a:rPr>
            <a:t> sociale dei bambini; </a:t>
          </a:r>
        </a:p>
        <a:p>
          <a:pPr algn="l" rtl="0"/>
          <a:r>
            <a:rPr lang="it-IT" sz="2000" dirty="0" smtClean="0">
              <a:latin typeface="Bookman Old Style" pitchFamily="18" charset="0"/>
            </a:rPr>
            <a:t>- </a:t>
          </a:r>
          <a:r>
            <a:rPr lang="it-IT" sz="2000" i="1" dirty="0" smtClean="0">
              <a:latin typeface="Bookman Old Style" pitchFamily="18" charset="0"/>
            </a:rPr>
            <a:t>performance </a:t>
          </a:r>
          <a:r>
            <a:rPr lang="it-IT" sz="2000" dirty="0" smtClean="0">
              <a:latin typeface="Bookman Old Style" pitchFamily="18" charset="0"/>
            </a:rPr>
            <a:t>dei genitori; </a:t>
          </a:r>
        </a:p>
        <a:p>
          <a:pPr algn="l" rtl="0"/>
          <a:r>
            <a:rPr lang="it-IT" sz="2000" dirty="0" smtClean="0">
              <a:latin typeface="Bookman Old Style" pitchFamily="18" charset="0"/>
            </a:rPr>
            <a:t>- </a:t>
          </a:r>
          <a:r>
            <a:rPr lang="it-IT" sz="2000" i="1" dirty="0" smtClean="0">
              <a:latin typeface="Bookman Old Style" pitchFamily="18" charset="0"/>
            </a:rPr>
            <a:t>interazione</a:t>
          </a:r>
          <a:r>
            <a:rPr lang="it-IT" sz="2000" dirty="0" smtClean="0">
              <a:latin typeface="Bookman Old Style" pitchFamily="18" charset="0"/>
            </a:rPr>
            <a:t> tra genitori e bambini (ISS, 2011)</a:t>
          </a:r>
          <a:endParaRPr lang="it-IT" sz="2000" dirty="0">
            <a:latin typeface="Bookman Old Style" pitchFamily="18" charset="0"/>
          </a:endParaRPr>
        </a:p>
      </dgm:t>
    </dgm:pt>
    <dgm:pt modelId="{413DC9C7-F5AF-4EE2-9324-D6F2E4C90180}" type="parTrans" cxnId="{16EEDCA8-7E29-48AD-9F2F-2D3399D3A5E8}">
      <dgm:prSet/>
      <dgm:spPr/>
      <dgm:t>
        <a:bodyPr/>
        <a:lstStyle/>
        <a:p>
          <a:endParaRPr lang="it-IT"/>
        </a:p>
      </dgm:t>
    </dgm:pt>
    <dgm:pt modelId="{1B994B90-1ED2-4BC4-856D-9BE8F3AEAA5C}" type="sibTrans" cxnId="{16EEDCA8-7E29-48AD-9F2F-2D3399D3A5E8}">
      <dgm:prSet/>
      <dgm:spPr/>
      <dgm:t>
        <a:bodyPr/>
        <a:lstStyle/>
        <a:p>
          <a:endParaRPr lang="it-IT"/>
        </a:p>
      </dgm:t>
    </dgm:pt>
    <dgm:pt modelId="{23757F3F-74E8-4EE4-8484-935BD463A232}" type="pres">
      <dgm:prSet presAssocID="{C54BE505-06BC-430B-B7B2-57C89D8E05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645795C-D556-4F05-8850-54291F56B4D6}" type="pres">
      <dgm:prSet presAssocID="{6CACD12C-D0EC-4735-8F61-A85F619151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9C8539-FF89-43B4-AD5E-36604A2CC5D7}" type="pres">
      <dgm:prSet presAssocID="{A88E7F44-7620-453D-AC0A-F1F15D016EC9}" presName="sibTrans" presStyleLbl="sibTrans2D1" presStyleIdx="0" presStyleCnt="2"/>
      <dgm:spPr/>
      <dgm:t>
        <a:bodyPr/>
        <a:lstStyle/>
        <a:p>
          <a:endParaRPr lang="it-IT"/>
        </a:p>
      </dgm:t>
    </dgm:pt>
    <dgm:pt modelId="{C6E04CFF-0D9B-423F-9699-815346537378}" type="pres">
      <dgm:prSet presAssocID="{A88E7F44-7620-453D-AC0A-F1F15D016EC9}" presName="connectorText" presStyleLbl="sibTrans2D1" presStyleIdx="0" presStyleCnt="2"/>
      <dgm:spPr/>
      <dgm:t>
        <a:bodyPr/>
        <a:lstStyle/>
        <a:p>
          <a:endParaRPr lang="it-IT"/>
        </a:p>
      </dgm:t>
    </dgm:pt>
    <dgm:pt modelId="{B3475346-8F5F-47D0-867F-48856EF39F36}" type="pres">
      <dgm:prSet presAssocID="{37F22807-7111-4D43-84B6-6C8565AF526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A59BA4-8169-49E6-972A-D38745789EF6}" type="pres">
      <dgm:prSet presAssocID="{9430B8BE-D62D-4A1A-8BB4-7DA87855557B}" presName="sibTrans" presStyleLbl="sibTrans2D1" presStyleIdx="1" presStyleCnt="2"/>
      <dgm:spPr/>
      <dgm:t>
        <a:bodyPr/>
        <a:lstStyle/>
        <a:p>
          <a:endParaRPr lang="it-IT"/>
        </a:p>
      </dgm:t>
    </dgm:pt>
    <dgm:pt modelId="{0F0F7980-432A-4809-B35B-1C4427407806}" type="pres">
      <dgm:prSet presAssocID="{9430B8BE-D62D-4A1A-8BB4-7DA87855557B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81550DB4-E047-4397-91CC-775E04B763FF}" type="pres">
      <dgm:prSet presAssocID="{C2ED06A5-8A5F-46A7-ACD0-D5C0D9742A4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2816041-67C2-4C51-94EF-07BC82386C74}" type="presOf" srcId="{A88E7F44-7620-453D-AC0A-F1F15D016EC9}" destId="{E89C8539-FF89-43B4-AD5E-36604A2CC5D7}" srcOrd="0" destOrd="0" presId="urn:microsoft.com/office/officeart/2005/8/layout/process1"/>
    <dgm:cxn modelId="{90944ECC-EC0B-470A-B840-FF3B48F3C35D}" type="presOf" srcId="{6CACD12C-D0EC-4735-8F61-A85F619151FF}" destId="{B645795C-D556-4F05-8850-54291F56B4D6}" srcOrd="0" destOrd="0" presId="urn:microsoft.com/office/officeart/2005/8/layout/process1"/>
    <dgm:cxn modelId="{30974D25-F409-46AA-ABB6-BD23284C471B}" srcId="{C54BE505-06BC-430B-B7B2-57C89D8E0598}" destId="{6CACD12C-D0EC-4735-8F61-A85F619151FF}" srcOrd="0" destOrd="0" parTransId="{2CAEB31A-E8FE-44D4-8453-8836EDD09B73}" sibTransId="{A88E7F44-7620-453D-AC0A-F1F15D016EC9}"/>
    <dgm:cxn modelId="{D8A294E5-0561-49CA-B42A-680E18B5D91D}" type="presOf" srcId="{C2ED06A5-8A5F-46A7-ACD0-D5C0D9742A48}" destId="{81550DB4-E047-4397-91CC-775E04B763FF}" srcOrd="0" destOrd="0" presId="urn:microsoft.com/office/officeart/2005/8/layout/process1"/>
    <dgm:cxn modelId="{0E6642AA-2B63-4247-ACF2-72D8AE6F3B8B}" type="presOf" srcId="{37F22807-7111-4D43-84B6-6C8565AF5262}" destId="{B3475346-8F5F-47D0-867F-48856EF39F36}" srcOrd="0" destOrd="0" presId="urn:microsoft.com/office/officeart/2005/8/layout/process1"/>
    <dgm:cxn modelId="{6A2DA1BF-745F-4820-943C-D78BD8B8F4C7}" srcId="{C54BE505-06BC-430B-B7B2-57C89D8E0598}" destId="{37F22807-7111-4D43-84B6-6C8565AF5262}" srcOrd="1" destOrd="0" parTransId="{D3A64677-3192-4FC1-9CBA-FAF8943FE00A}" sibTransId="{9430B8BE-D62D-4A1A-8BB4-7DA87855557B}"/>
    <dgm:cxn modelId="{5757BD53-1631-4CEA-8C37-3F432C700353}" type="presOf" srcId="{9430B8BE-D62D-4A1A-8BB4-7DA87855557B}" destId="{27A59BA4-8169-49E6-972A-D38745789EF6}" srcOrd="0" destOrd="0" presId="urn:microsoft.com/office/officeart/2005/8/layout/process1"/>
    <dgm:cxn modelId="{E7ECCD49-E38C-4451-9D32-E4D88F88C075}" type="presOf" srcId="{C54BE505-06BC-430B-B7B2-57C89D8E0598}" destId="{23757F3F-74E8-4EE4-8484-935BD463A232}" srcOrd="0" destOrd="0" presId="urn:microsoft.com/office/officeart/2005/8/layout/process1"/>
    <dgm:cxn modelId="{F5077655-82BA-4CB5-8D26-ADBC79191C1F}" type="presOf" srcId="{9430B8BE-D62D-4A1A-8BB4-7DA87855557B}" destId="{0F0F7980-432A-4809-B35B-1C4427407806}" srcOrd="1" destOrd="0" presId="urn:microsoft.com/office/officeart/2005/8/layout/process1"/>
    <dgm:cxn modelId="{B6A06999-3581-4D7C-9072-C9430B32734D}" type="presOf" srcId="{A88E7F44-7620-453D-AC0A-F1F15D016EC9}" destId="{C6E04CFF-0D9B-423F-9699-815346537378}" srcOrd="1" destOrd="0" presId="urn:microsoft.com/office/officeart/2005/8/layout/process1"/>
    <dgm:cxn modelId="{16EEDCA8-7E29-48AD-9F2F-2D3399D3A5E8}" srcId="{C54BE505-06BC-430B-B7B2-57C89D8E0598}" destId="{C2ED06A5-8A5F-46A7-ACD0-D5C0D9742A48}" srcOrd="2" destOrd="0" parTransId="{413DC9C7-F5AF-4EE2-9324-D6F2E4C90180}" sibTransId="{1B994B90-1ED2-4BC4-856D-9BE8F3AEAA5C}"/>
    <dgm:cxn modelId="{51D6FDF1-5743-4D0E-8CD7-5DC6F01AA5DB}" type="presParOf" srcId="{23757F3F-74E8-4EE4-8484-935BD463A232}" destId="{B645795C-D556-4F05-8850-54291F56B4D6}" srcOrd="0" destOrd="0" presId="urn:microsoft.com/office/officeart/2005/8/layout/process1"/>
    <dgm:cxn modelId="{8C67164C-482F-464D-A9EE-9691438C8768}" type="presParOf" srcId="{23757F3F-74E8-4EE4-8484-935BD463A232}" destId="{E89C8539-FF89-43B4-AD5E-36604A2CC5D7}" srcOrd="1" destOrd="0" presId="urn:microsoft.com/office/officeart/2005/8/layout/process1"/>
    <dgm:cxn modelId="{1EC5CB1D-CBA9-4D93-9BED-F24D0210BD55}" type="presParOf" srcId="{E89C8539-FF89-43B4-AD5E-36604A2CC5D7}" destId="{C6E04CFF-0D9B-423F-9699-815346537378}" srcOrd="0" destOrd="0" presId="urn:microsoft.com/office/officeart/2005/8/layout/process1"/>
    <dgm:cxn modelId="{3A2CBBC8-4A78-4AD7-A16D-022F4FF10503}" type="presParOf" srcId="{23757F3F-74E8-4EE4-8484-935BD463A232}" destId="{B3475346-8F5F-47D0-867F-48856EF39F36}" srcOrd="2" destOrd="0" presId="urn:microsoft.com/office/officeart/2005/8/layout/process1"/>
    <dgm:cxn modelId="{A60233CC-4954-497C-8D51-C1E214415854}" type="presParOf" srcId="{23757F3F-74E8-4EE4-8484-935BD463A232}" destId="{27A59BA4-8169-49E6-972A-D38745789EF6}" srcOrd="3" destOrd="0" presId="urn:microsoft.com/office/officeart/2005/8/layout/process1"/>
    <dgm:cxn modelId="{C52B137A-5208-4568-BE7B-BAD90013AD51}" type="presParOf" srcId="{27A59BA4-8169-49E6-972A-D38745789EF6}" destId="{0F0F7980-432A-4809-B35B-1C4427407806}" srcOrd="0" destOrd="0" presId="urn:microsoft.com/office/officeart/2005/8/layout/process1"/>
    <dgm:cxn modelId="{F6D5A824-E721-492F-B953-D97AD8DD0A34}" type="presParOf" srcId="{23757F3F-74E8-4EE4-8484-935BD463A232}" destId="{81550DB4-E047-4397-91CC-775E04B763F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4084095-1A29-47F6-9D6E-56CDF5BA4FF4}" type="doc">
      <dgm:prSet loTypeId="urn:microsoft.com/office/officeart/2005/8/layout/arrow4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BAC4FD91-697A-42F1-8973-133A0B634B0D}">
      <dgm:prSet custT="1"/>
      <dgm:spPr/>
      <dgm:t>
        <a:bodyPr/>
        <a:lstStyle/>
        <a:p>
          <a:pPr rtl="0"/>
          <a:r>
            <a:rPr lang="it-IT" sz="1800" b="0" dirty="0" smtClean="0">
              <a:latin typeface="Bookman Old Style" pitchFamily="18" charset="0"/>
            </a:rPr>
            <a:t>Programma di intervento rivolto a bambini tra i 12 e i 36 mesi finalizzato a:</a:t>
          </a:r>
        </a:p>
        <a:p>
          <a:pPr rtl="0"/>
          <a:r>
            <a:rPr lang="it-IT" sz="1800" b="1" dirty="0" smtClean="0">
              <a:latin typeface="Bookman Old Style" pitchFamily="18" charset="0"/>
            </a:rPr>
            <a:t>- promuovere la tendenza spontanea ad interagire con le altre persone </a:t>
          </a:r>
        </a:p>
        <a:p>
          <a:pPr rtl="0"/>
          <a:r>
            <a:rPr lang="it-IT" sz="1800" b="1" dirty="0" smtClean="0">
              <a:latin typeface="Bookman Old Style" pitchFamily="18" charset="0"/>
            </a:rPr>
            <a:t>- la capacità di entrare in contatto con gli altri, tenendo conto degli interessi e delle inclinazioni di ciascun bambino</a:t>
          </a:r>
          <a:endParaRPr lang="it-IT" sz="1800" dirty="0">
            <a:latin typeface="Bookman Old Style" pitchFamily="18" charset="0"/>
          </a:endParaRPr>
        </a:p>
      </dgm:t>
    </dgm:pt>
    <dgm:pt modelId="{001A3C28-6BA1-4611-BD6E-7AC60EBBF6EB}" type="parTrans" cxnId="{9A655C48-97C4-45D2-A0AE-1C9E541535A8}">
      <dgm:prSet/>
      <dgm:spPr/>
      <dgm:t>
        <a:bodyPr/>
        <a:lstStyle/>
        <a:p>
          <a:endParaRPr lang="it-IT" sz="1800"/>
        </a:p>
      </dgm:t>
    </dgm:pt>
    <dgm:pt modelId="{8116D2E8-6BF9-4EF1-8358-144D4B55C6F0}" type="sibTrans" cxnId="{9A655C48-97C4-45D2-A0AE-1C9E541535A8}">
      <dgm:prSet/>
      <dgm:spPr/>
      <dgm:t>
        <a:bodyPr/>
        <a:lstStyle/>
        <a:p>
          <a:endParaRPr lang="it-IT" sz="1800"/>
        </a:p>
      </dgm:t>
    </dgm:pt>
    <dgm:pt modelId="{77903CB2-66E7-4A18-AA34-E8E347FE0828}">
      <dgm:prSet custT="1"/>
      <dgm:spPr/>
      <dgm:t>
        <a:bodyPr/>
        <a:lstStyle/>
        <a:p>
          <a:pPr rtl="0"/>
          <a:r>
            <a:rPr lang="it-IT" sz="1800" b="0" dirty="0" smtClean="0">
              <a:latin typeface="Bookman Old Style" pitchFamily="18" charset="0"/>
            </a:rPr>
            <a:t>Si basa su </a:t>
          </a:r>
          <a:r>
            <a:rPr lang="it-IT" sz="1800" b="1" dirty="0" smtClean="0">
              <a:latin typeface="Bookman Old Style" pitchFamily="18" charset="0"/>
            </a:rPr>
            <a:t>diversi approcci complementari</a:t>
          </a:r>
          <a:r>
            <a:rPr lang="it-IT" sz="1800" b="0" dirty="0" smtClean="0">
              <a:latin typeface="Bookman Old Style" pitchFamily="18" charset="0"/>
            </a:rPr>
            <a:t>: </a:t>
          </a:r>
        </a:p>
        <a:p>
          <a:pPr rtl="0"/>
          <a:r>
            <a:rPr lang="it-IT" sz="1800" b="0" dirty="0" smtClean="0">
              <a:latin typeface="Bookman Old Style" pitchFamily="18" charset="0"/>
            </a:rPr>
            <a:t>- modello Denver (</a:t>
          </a:r>
          <a:r>
            <a:rPr lang="it-IT" sz="1800" b="0" dirty="0" err="1" smtClean="0">
              <a:latin typeface="Bookman Old Style" pitchFamily="18" charset="0"/>
            </a:rPr>
            <a:t>Rogers</a:t>
          </a:r>
          <a:r>
            <a:rPr lang="it-IT" sz="1800" b="0" dirty="0" smtClean="0">
              <a:latin typeface="Bookman Old Style" pitchFamily="18" charset="0"/>
            </a:rPr>
            <a:t> </a:t>
          </a:r>
          <a:r>
            <a:rPr lang="it-IT" sz="1800" b="0" dirty="0" err="1" smtClean="0">
              <a:latin typeface="Bookman Old Style" pitchFamily="18" charset="0"/>
            </a:rPr>
            <a:t>et</a:t>
          </a:r>
          <a:r>
            <a:rPr lang="it-IT" sz="1800" b="0" dirty="0" smtClean="0">
              <a:latin typeface="Bookman Old Style" pitchFamily="18" charset="0"/>
            </a:rPr>
            <a:t> al., 1986); </a:t>
          </a:r>
        </a:p>
        <a:p>
          <a:pPr rtl="0"/>
          <a:r>
            <a:rPr lang="it-IT" sz="1800" b="0" dirty="0" smtClean="0">
              <a:latin typeface="Bookman Old Style" pitchFamily="18" charset="0"/>
            </a:rPr>
            <a:t>- modello di sviluppo interpersonale dell’autismo (</a:t>
          </a:r>
          <a:r>
            <a:rPr lang="it-IT" sz="1800" b="0" dirty="0" err="1" smtClean="0">
              <a:latin typeface="Bookman Old Style" pitchFamily="18" charset="0"/>
            </a:rPr>
            <a:t>Rogers</a:t>
          </a:r>
          <a:r>
            <a:rPr lang="it-IT" sz="1800" b="0" dirty="0" smtClean="0">
              <a:latin typeface="Bookman Old Style" pitchFamily="18" charset="0"/>
            </a:rPr>
            <a:t> </a:t>
          </a:r>
          <a:r>
            <a:rPr lang="it-IT" sz="1800" b="0" dirty="0" err="1" smtClean="0">
              <a:latin typeface="Bookman Old Style" pitchFamily="18" charset="0"/>
            </a:rPr>
            <a:t>et</a:t>
          </a:r>
          <a:r>
            <a:rPr lang="it-IT" sz="1800" b="0" dirty="0" smtClean="0">
              <a:latin typeface="Bookman Old Style" pitchFamily="18" charset="0"/>
            </a:rPr>
            <a:t> al., 2004); </a:t>
          </a:r>
        </a:p>
        <a:p>
          <a:pPr rtl="0"/>
          <a:r>
            <a:rPr lang="it-IT" sz="1800" b="0" dirty="0" smtClean="0">
              <a:latin typeface="Bookman Old Style" pitchFamily="18" charset="0"/>
            </a:rPr>
            <a:t>- modello dell’autismo come disturbo della motivazione sociale (Dawson </a:t>
          </a:r>
          <a:r>
            <a:rPr lang="it-IT" sz="1800" b="0" dirty="0" err="1" smtClean="0">
              <a:latin typeface="Bookman Old Style" pitchFamily="18" charset="0"/>
            </a:rPr>
            <a:t>et</a:t>
          </a:r>
          <a:r>
            <a:rPr lang="it-IT" sz="1800" b="0" dirty="0" smtClean="0">
              <a:latin typeface="Bookman Old Style" pitchFamily="18" charset="0"/>
            </a:rPr>
            <a:t> al., 2004);</a:t>
          </a:r>
        </a:p>
        <a:p>
          <a:pPr rtl="0"/>
          <a:r>
            <a:rPr lang="it-IT" sz="1800" b="0" dirty="0" smtClean="0">
              <a:latin typeface="Bookman Old Style" pitchFamily="18" charset="0"/>
            </a:rPr>
            <a:t>-  </a:t>
          </a:r>
          <a:r>
            <a:rPr lang="it-IT" sz="1800" b="0" dirty="0" err="1" smtClean="0">
              <a:latin typeface="Bookman Old Style" pitchFamily="18" charset="0"/>
            </a:rPr>
            <a:t>Pivotal</a:t>
          </a:r>
          <a:r>
            <a:rPr lang="it-IT" sz="1800" b="0" dirty="0" smtClean="0">
              <a:latin typeface="Bookman Old Style" pitchFamily="18" charset="0"/>
            </a:rPr>
            <a:t> </a:t>
          </a:r>
          <a:r>
            <a:rPr lang="it-IT" sz="1800" b="0" dirty="0" err="1" smtClean="0">
              <a:latin typeface="Bookman Old Style" pitchFamily="18" charset="0"/>
            </a:rPr>
            <a:t>Response</a:t>
          </a:r>
          <a:r>
            <a:rPr lang="it-IT" sz="1800" b="0" dirty="0" smtClean="0">
              <a:latin typeface="Bookman Old Style" pitchFamily="18" charset="0"/>
            </a:rPr>
            <a:t> Training (PRT; </a:t>
          </a:r>
          <a:r>
            <a:rPr lang="it-IT" sz="1800" b="0" dirty="0" err="1" smtClean="0">
              <a:latin typeface="Bookman Old Style" pitchFamily="18" charset="0"/>
            </a:rPr>
            <a:t>Schreibman</a:t>
          </a:r>
          <a:r>
            <a:rPr lang="it-IT" sz="1800" b="0" dirty="0" smtClean="0">
              <a:latin typeface="Bookman Old Style" pitchFamily="18" charset="0"/>
            </a:rPr>
            <a:t> </a:t>
          </a:r>
          <a:r>
            <a:rPr lang="it-IT" sz="1800" b="0" dirty="0" err="1" smtClean="0">
              <a:latin typeface="Bookman Old Style" pitchFamily="18" charset="0"/>
            </a:rPr>
            <a:t>et</a:t>
          </a:r>
          <a:r>
            <a:rPr lang="it-IT" sz="1800" b="0" dirty="0" smtClean="0">
              <a:latin typeface="Bookman Old Style" pitchFamily="18" charset="0"/>
            </a:rPr>
            <a:t> al., 1988) basato sull’ABA</a:t>
          </a:r>
          <a:endParaRPr lang="it-IT" sz="1800" dirty="0">
            <a:latin typeface="Bookman Old Style" pitchFamily="18" charset="0"/>
          </a:endParaRPr>
        </a:p>
      </dgm:t>
    </dgm:pt>
    <dgm:pt modelId="{A93955BD-B7A7-4213-B817-A7041CC4CCEA}" type="parTrans" cxnId="{20D2730B-32E2-49B6-B759-DA49E598C352}">
      <dgm:prSet/>
      <dgm:spPr/>
      <dgm:t>
        <a:bodyPr/>
        <a:lstStyle/>
        <a:p>
          <a:endParaRPr lang="it-IT" sz="1800"/>
        </a:p>
      </dgm:t>
    </dgm:pt>
    <dgm:pt modelId="{B79A97B7-D787-4CF6-8C84-DC119F7257EA}" type="sibTrans" cxnId="{20D2730B-32E2-49B6-B759-DA49E598C352}">
      <dgm:prSet/>
      <dgm:spPr/>
      <dgm:t>
        <a:bodyPr/>
        <a:lstStyle/>
        <a:p>
          <a:endParaRPr lang="it-IT" sz="1800"/>
        </a:p>
      </dgm:t>
    </dgm:pt>
    <dgm:pt modelId="{0E45752D-25EB-4503-835F-64BFDF350DCE}" type="pres">
      <dgm:prSet presAssocID="{24084095-1A29-47F6-9D6E-56CDF5BA4FF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E18B189-D335-4289-A4D9-2FFAD0C00292}" type="pres">
      <dgm:prSet presAssocID="{BAC4FD91-697A-42F1-8973-133A0B634B0D}" presName="upArrow" presStyleLbl="node1" presStyleIdx="0" presStyleCnt="2" custScaleX="81062" custLinFactNeighborX="-1527"/>
      <dgm:spPr/>
    </dgm:pt>
    <dgm:pt modelId="{0221098A-8E6E-4F11-B057-A42B4E23BA1E}" type="pres">
      <dgm:prSet presAssocID="{BAC4FD91-697A-42F1-8973-133A0B634B0D}" presName="upArrowText" presStyleLbl="revTx" presStyleIdx="0" presStyleCnt="2" custLinFactNeighborX="-396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57FAEE-A369-4BC1-8DD0-3B4B1DBED2A7}" type="pres">
      <dgm:prSet presAssocID="{77903CB2-66E7-4A18-AA34-E8E347FE0828}" presName="downArrow" presStyleLbl="node1" presStyleIdx="1" presStyleCnt="2" custScaleX="84445" custLinFactNeighborX="11706" custLinFactNeighborY="-1358"/>
      <dgm:spPr/>
    </dgm:pt>
    <dgm:pt modelId="{EDC5F70E-6A9D-4C6F-9C84-296809ED8292}" type="pres">
      <dgm:prSet presAssocID="{77903CB2-66E7-4A18-AA34-E8E347FE0828}" presName="downArrowText" presStyleLbl="revTx" presStyleIdx="1" presStyleCnt="2" custScaleX="108093" custLinFactNeighborX="516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0D2730B-32E2-49B6-B759-DA49E598C352}" srcId="{24084095-1A29-47F6-9D6E-56CDF5BA4FF4}" destId="{77903CB2-66E7-4A18-AA34-E8E347FE0828}" srcOrd="1" destOrd="0" parTransId="{A93955BD-B7A7-4213-B817-A7041CC4CCEA}" sibTransId="{B79A97B7-D787-4CF6-8C84-DC119F7257EA}"/>
    <dgm:cxn modelId="{D18B816D-0373-44D4-BD81-A5F93DAA7536}" type="presOf" srcId="{77903CB2-66E7-4A18-AA34-E8E347FE0828}" destId="{EDC5F70E-6A9D-4C6F-9C84-296809ED8292}" srcOrd="0" destOrd="0" presId="urn:microsoft.com/office/officeart/2005/8/layout/arrow4"/>
    <dgm:cxn modelId="{9A655C48-97C4-45D2-A0AE-1C9E541535A8}" srcId="{24084095-1A29-47F6-9D6E-56CDF5BA4FF4}" destId="{BAC4FD91-697A-42F1-8973-133A0B634B0D}" srcOrd="0" destOrd="0" parTransId="{001A3C28-6BA1-4611-BD6E-7AC60EBBF6EB}" sibTransId="{8116D2E8-6BF9-4EF1-8358-144D4B55C6F0}"/>
    <dgm:cxn modelId="{8682D8EF-5728-4CD8-A530-6E2B63322E95}" type="presOf" srcId="{BAC4FD91-697A-42F1-8973-133A0B634B0D}" destId="{0221098A-8E6E-4F11-B057-A42B4E23BA1E}" srcOrd="0" destOrd="0" presId="urn:microsoft.com/office/officeart/2005/8/layout/arrow4"/>
    <dgm:cxn modelId="{E30DB179-7B60-481C-BA54-55CEC56515E6}" type="presOf" srcId="{24084095-1A29-47F6-9D6E-56CDF5BA4FF4}" destId="{0E45752D-25EB-4503-835F-64BFDF350DCE}" srcOrd="0" destOrd="0" presId="urn:microsoft.com/office/officeart/2005/8/layout/arrow4"/>
    <dgm:cxn modelId="{0E85455C-A286-4DEA-BB65-4FA28E9F1650}" type="presParOf" srcId="{0E45752D-25EB-4503-835F-64BFDF350DCE}" destId="{1E18B189-D335-4289-A4D9-2FFAD0C00292}" srcOrd="0" destOrd="0" presId="urn:microsoft.com/office/officeart/2005/8/layout/arrow4"/>
    <dgm:cxn modelId="{B9E44062-0CB2-4CF2-AF94-31F5ABFCC941}" type="presParOf" srcId="{0E45752D-25EB-4503-835F-64BFDF350DCE}" destId="{0221098A-8E6E-4F11-B057-A42B4E23BA1E}" srcOrd="1" destOrd="0" presId="urn:microsoft.com/office/officeart/2005/8/layout/arrow4"/>
    <dgm:cxn modelId="{2EA3D5CB-C9A6-462F-A22B-2896A95849A5}" type="presParOf" srcId="{0E45752D-25EB-4503-835F-64BFDF350DCE}" destId="{C057FAEE-A369-4BC1-8DD0-3B4B1DBED2A7}" srcOrd="2" destOrd="0" presId="urn:microsoft.com/office/officeart/2005/8/layout/arrow4"/>
    <dgm:cxn modelId="{99B37F52-640F-4226-BF61-4125581943F9}" type="presParOf" srcId="{0E45752D-25EB-4503-835F-64BFDF350DCE}" destId="{EDC5F70E-6A9D-4C6F-9C84-296809ED829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184F86-59AC-4168-A7B9-BA63BD772F9E}" type="doc">
      <dgm:prSet loTypeId="urn:microsoft.com/office/officeart/2005/8/layout/vProcess5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AB5BD46F-5D31-4956-80BC-9D718791981E}">
      <dgm:prSet/>
      <dgm:spPr/>
      <dgm:t>
        <a:bodyPr/>
        <a:lstStyle/>
        <a:p>
          <a:pPr rtl="0"/>
          <a:r>
            <a:rPr lang="it-IT" dirty="0" smtClean="0">
              <a:solidFill>
                <a:schemeClr val="tx1"/>
              </a:solidFill>
              <a:latin typeface="Bookman Old Style" pitchFamily="18" charset="0"/>
            </a:rPr>
            <a:t>1) Difficoltà nell’area socio-relazionale</a:t>
          </a:r>
          <a:endParaRPr lang="it-IT" dirty="0">
            <a:solidFill>
              <a:schemeClr val="tx1"/>
            </a:solidFill>
            <a:latin typeface="Bookman Old Style" pitchFamily="18" charset="0"/>
          </a:endParaRPr>
        </a:p>
      </dgm:t>
    </dgm:pt>
    <dgm:pt modelId="{D13E830D-C39C-4F8B-9AC7-CA0B31E6E9C3}" type="parTrans" cxnId="{A5DD06D4-4FBF-4BCC-AA20-2AA34A69CDF8}">
      <dgm:prSet/>
      <dgm:spPr/>
      <dgm:t>
        <a:bodyPr/>
        <a:lstStyle/>
        <a:p>
          <a:endParaRPr lang="it-IT">
            <a:solidFill>
              <a:schemeClr val="tx1"/>
            </a:solidFill>
            <a:latin typeface="Bookman Old Style" pitchFamily="18" charset="0"/>
          </a:endParaRPr>
        </a:p>
      </dgm:t>
    </dgm:pt>
    <dgm:pt modelId="{D93D874B-66CD-43AD-B3CA-F4582B6A640F}" type="sibTrans" cxnId="{A5DD06D4-4FBF-4BCC-AA20-2AA34A69CDF8}">
      <dgm:prSet/>
      <dgm:spPr/>
      <dgm:t>
        <a:bodyPr/>
        <a:lstStyle/>
        <a:p>
          <a:endParaRPr lang="it-IT">
            <a:solidFill>
              <a:schemeClr val="tx1"/>
            </a:solidFill>
            <a:latin typeface="Bookman Old Style" pitchFamily="18" charset="0"/>
          </a:endParaRPr>
        </a:p>
      </dgm:t>
    </dgm:pt>
    <dgm:pt modelId="{C7D0A2AB-30F4-4847-871D-22E148497680}">
      <dgm:prSet/>
      <dgm:spPr/>
      <dgm:t>
        <a:bodyPr/>
        <a:lstStyle/>
        <a:p>
          <a:pPr rtl="0"/>
          <a:r>
            <a:rPr lang="it-IT" smtClean="0">
              <a:solidFill>
                <a:schemeClr val="tx1"/>
              </a:solidFill>
              <a:latin typeface="Bookman Old Style" pitchFamily="18" charset="0"/>
            </a:rPr>
            <a:t>2) Difficoltà nella comunicazione</a:t>
          </a:r>
          <a:endParaRPr lang="it-IT" dirty="0">
            <a:solidFill>
              <a:schemeClr val="tx1"/>
            </a:solidFill>
            <a:latin typeface="Bookman Old Style" pitchFamily="18" charset="0"/>
          </a:endParaRPr>
        </a:p>
      </dgm:t>
    </dgm:pt>
    <dgm:pt modelId="{17DA88EE-3B40-4222-9625-14218007ABBD}" type="parTrans" cxnId="{68FF3FC7-BD5B-4163-8D9F-4902021792A1}">
      <dgm:prSet/>
      <dgm:spPr/>
      <dgm:t>
        <a:bodyPr/>
        <a:lstStyle/>
        <a:p>
          <a:endParaRPr lang="it-IT">
            <a:solidFill>
              <a:schemeClr val="tx1"/>
            </a:solidFill>
            <a:latin typeface="Bookman Old Style" pitchFamily="18" charset="0"/>
          </a:endParaRPr>
        </a:p>
      </dgm:t>
    </dgm:pt>
    <dgm:pt modelId="{E5FF7D54-0F2A-4B5E-B53F-BE478A7D8171}" type="sibTrans" cxnId="{68FF3FC7-BD5B-4163-8D9F-4902021792A1}">
      <dgm:prSet/>
      <dgm:spPr/>
      <dgm:t>
        <a:bodyPr/>
        <a:lstStyle/>
        <a:p>
          <a:endParaRPr lang="it-IT">
            <a:solidFill>
              <a:schemeClr val="tx1"/>
            </a:solidFill>
            <a:latin typeface="Bookman Old Style" pitchFamily="18" charset="0"/>
          </a:endParaRPr>
        </a:p>
      </dgm:t>
    </dgm:pt>
    <dgm:pt modelId="{AE0AC1B1-FC65-49C8-AA07-41F34A73C3D8}">
      <dgm:prSet/>
      <dgm:spPr/>
      <dgm:t>
        <a:bodyPr/>
        <a:lstStyle/>
        <a:p>
          <a:pPr rtl="0"/>
          <a:r>
            <a:rPr lang="it-IT" dirty="0" smtClean="0">
              <a:solidFill>
                <a:schemeClr val="tx1"/>
              </a:solidFill>
              <a:latin typeface="Bookman Old Style" pitchFamily="18" charset="0"/>
            </a:rPr>
            <a:t>3) Presenza di comportamenti ripetitivi - stereotipati</a:t>
          </a:r>
          <a:endParaRPr lang="it-IT" dirty="0">
            <a:solidFill>
              <a:schemeClr val="tx1"/>
            </a:solidFill>
            <a:latin typeface="Bookman Old Style" pitchFamily="18" charset="0"/>
          </a:endParaRPr>
        </a:p>
      </dgm:t>
    </dgm:pt>
    <dgm:pt modelId="{6B2EEF2F-AE03-4873-8EA6-1441C90FD106}" type="parTrans" cxnId="{6F6A7E48-89AA-49E1-B432-403A7DE65A6A}">
      <dgm:prSet/>
      <dgm:spPr/>
      <dgm:t>
        <a:bodyPr/>
        <a:lstStyle/>
        <a:p>
          <a:endParaRPr lang="it-IT">
            <a:solidFill>
              <a:schemeClr val="tx1"/>
            </a:solidFill>
            <a:latin typeface="Bookman Old Style" pitchFamily="18" charset="0"/>
          </a:endParaRPr>
        </a:p>
      </dgm:t>
    </dgm:pt>
    <dgm:pt modelId="{54B16E6E-CB87-48BF-85B7-5A698284BF3F}" type="sibTrans" cxnId="{6F6A7E48-89AA-49E1-B432-403A7DE65A6A}">
      <dgm:prSet/>
      <dgm:spPr/>
      <dgm:t>
        <a:bodyPr/>
        <a:lstStyle/>
        <a:p>
          <a:endParaRPr lang="it-IT">
            <a:solidFill>
              <a:schemeClr val="tx1"/>
            </a:solidFill>
            <a:latin typeface="Bookman Old Style" pitchFamily="18" charset="0"/>
          </a:endParaRPr>
        </a:p>
      </dgm:t>
    </dgm:pt>
    <dgm:pt modelId="{C0C59786-10C9-4B9D-9F23-F20E3D8860D4}">
      <dgm:prSet custT="1"/>
      <dgm:spPr/>
      <dgm:t>
        <a:bodyPr/>
        <a:lstStyle/>
        <a:p>
          <a:pPr rtl="0"/>
          <a:r>
            <a:rPr lang="it-IT" sz="3200" b="1" i="1" dirty="0" smtClean="0">
              <a:solidFill>
                <a:schemeClr val="bg1"/>
              </a:solidFill>
              <a:latin typeface="Bookman Old Style" pitchFamily="18" charset="0"/>
            </a:rPr>
            <a:t>MA in età più precoce?</a:t>
          </a:r>
          <a:endParaRPr lang="it-IT" sz="3200" dirty="0">
            <a:solidFill>
              <a:schemeClr val="bg1"/>
            </a:solidFill>
            <a:latin typeface="Bookman Old Style" pitchFamily="18" charset="0"/>
          </a:endParaRPr>
        </a:p>
      </dgm:t>
    </dgm:pt>
    <dgm:pt modelId="{3D8D287D-C302-46C5-B019-40354F3AE35F}" type="parTrans" cxnId="{5EE4F3BF-E550-4DA9-B76E-3BB9DAC48EEF}">
      <dgm:prSet/>
      <dgm:spPr/>
      <dgm:t>
        <a:bodyPr/>
        <a:lstStyle/>
        <a:p>
          <a:endParaRPr lang="it-IT">
            <a:solidFill>
              <a:schemeClr val="tx1"/>
            </a:solidFill>
            <a:latin typeface="Bookman Old Style" pitchFamily="18" charset="0"/>
          </a:endParaRPr>
        </a:p>
      </dgm:t>
    </dgm:pt>
    <dgm:pt modelId="{603FE864-F92C-482C-A2C9-6D5787D091BF}" type="sibTrans" cxnId="{5EE4F3BF-E550-4DA9-B76E-3BB9DAC48EEF}">
      <dgm:prSet/>
      <dgm:spPr/>
      <dgm:t>
        <a:bodyPr/>
        <a:lstStyle/>
        <a:p>
          <a:endParaRPr lang="it-IT">
            <a:solidFill>
              <a:schemeClr val="tx1"/>
            </a:solidFill>
            <a:latin typeface="Bookman Old Style" pitchFamily="18" charset="0"/>
          </a:endParaRPr>
        </a:p>
      </dgm:t>
    </dgm:pt>
    <dgm:pt modelId="{8EED7AC7-5EF5-4C57-BE4E-DDF591220782}" type="pres">
      <dgm:prSet presAssocID="{AA184F86-59AC-4168-A7B9-BA63BD772F9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C536AAC-71D7-448E-8C0F-631181C96CC4}" type="pres">
      <dgm:prSet presAssocID="{AA184F86-59AC-4168-A7B9-BA63BD772F9E}" presName="dummyMaxCanvas" presStyleCnt="0">
        <dgm:presLayoutVars/>
      </dgm:prSet>
      <dgm:spPr/>
    </dgm:pt>
    <dgm:pt modelId="{BE11EFB1-F15D-49DC-AC50-B992BF426048}" type="pres">
      <dgm:prSet presAssocID="{AA184F86-59AC-4168-A7B9-BA63BD772F9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918FBA-F085-407A-8CB6-4CD3FCFF2381}" type="pres">
      <dgm:prSet presAssocID="{AA184F86-59AC-4168-A7B9-BA63BD772F9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1A4945-C232-4810-B741-BE1FF58B300E}" type="pres">
      <dgm:prSet presAssocID="{AA184F86-59AC-4168-A7B9-BA63BD772F9E}" presName="FourNodes_3" presStyleLbl="node1" presStyleIdx="2" presStyleCnt="4" custScaleX="10686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7ABF02-4E2F-4AC4-8FE1-B680F7DE614E}" type="pres">
      <dgm:prSet presAssocID="{AA184F86-59AC-4168-A7B9-BA63BD772F9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6952F5-3B91-44CA-9D1C-A0E6D132020D}" type="pres">
      <dgm:prSet presAssocID="{AA184F86-59AC-4168-A7B9-BA63BD772F9E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B5F8E7-F28B-49FE-8DFC-D92D49570024}" type="pres">
      <dgm:prSet presAssocID="{AA184F86-59AC-4168-A7B9-BA63BD772F9E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F783902-6F79-4783-9DB7-BF6C36627C80}" type="pres">
      <dgm:prSet presAssocID="{AA184F86-59AC-4168-A7B9-BA63BD772F9E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6D0713-9199-431E-974E-7223EA3C0D42}" type="pres">
      <dgm:prSet presAssocID="{AA184F86-59AC-4168-A7B9-BA63BD772F9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735C65-47B3-4FE4-B52B-0A84835CC7D2}" type="pres">
      <dgm:prSet presAssocID="{AA184F86-59AC-4168-A7B9-BA63BD772F9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21F66D-96F3-4F2E-A9DD-B1157092562C}" type="pres">
      <dgm:prSet presAssocID="{AA184F86-59AC-4168-A7B9-BA63BD772F9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EFEED2-71B4-431D-B7C5-2D508911E205}" type="pres">
      <dgm:prSet presAssocID="{AA184F86-59AC-4168-A7B9-BA63BD772F9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35BA430-30EB-473D-8F66-954F9641A421}" type="presOf" srcId="{AE0AC1B1-FC65-49C8-AA07-41F34A73C3D8}" destId="{5A1A4945-C232-4810-B741-BE1FF58B300E}" srcOrd="0" destOrd="0" presId="urn:microsoft.com/office/officeart/2005/8/layout/vProcess5"/>
    <dgm:cxn modelId="{A5DD06D4-4FBF-4BCC-AA20-2AA34A69CDF8}" srcId="{AA184F86-59AC-4168-A7B9-BA63BD772F9E}" destId="{AB5BD46F-5D31-4956-80BC-9D718791981E}" srcOrd="0" destOrd="0" parTransId="{D13E830D-C39C-4F8B-9AC7-CA0B31E6E9C3}" sibTransId="{D93D874B-66CD-43AD-B3CA-F4582B6A640F}"/>
    <dgm:cxn modelId="{25138711-7A5E-40A3-99E2-359DD857C5B3}" type="presOf" srcId="{AB5BD46F-5D31-4956-80BC-9D718791981E}" destId="{BE11EFB1-F15D-49DC-AC50-B992BF426048}" srcOrd="0" destOrd="0" presId="urn:microsoft.com/office/officeart/2005/8/layout/vProcess5"/>
    <dgm:cxn modelId="{5D9D1616-7F76-44E1-80F4-785DE5FAB907}" type="presOf" srcId="{D93D874B-66CD-43AD-B3CA-F4582B6A640F}" destId="{AF6952F5-3B91-44CA-9D1C-A0E6D132020D}" srcOrd="0" destOrd="0" presId="urn:microsoft.com/office/officeart/2005/8/layout/vProcess5"/>
    <dgm:cxn modelId="{E021C9FF-4992-42E9-B69E-497E03DC66B7}" type="presOf" srcId="{C0C59786-10C9-4B9D-9F23-F20E3D8860D4}" destId="{9AEFEED2-71B4-431D-B7C5-2D508911E205}" srcOrd="1" destOrd="0" presId="urn:microsoft.com/office/officeart/2005/8/layout/vProcess5"/>
    <dgm:cxn modelId="{681AD8E2-56A8-476C-BAF7-85E51B0AE34D}" type="presOf" srcId="{54B16E6E-CB87-48BF-85B7-5A698284BF3F}" destId="{CF783902-6F79-4783-9DB7-BF6C36627C80}" srcOrd="0" destOrd="0" presId="urn:microsoft.com/office/officeart/2005/8/layout/vProcess5"/>
    <dgm:cxn modelId="{D3E6813E-D576-4E19-8136-370856B35142}" type="presOf" srcId="{AB5BD46F-5D31-4956-80BC-9D718791981E}" destId="{5D6D0713-9199-431E-974E-7223EA3C0D42}" srcOrd="1" destOrd="0" presId="urn:microsoft.com/office/officeart/2005/8/layout/vProcess5"/>
    <dgm:cxn modelId="{6F6A7E48-89AA-49E1-B432-403A7DE65A6A}" srcId="{AA184F86-59AC-4168-A7B9-BA63BD772F9E}" destId="{AE0AC1B1-FC65-49C8-AA07-41F34A73C3D8}" srcOrd="2" destOrd="0" parTransId="{6B2EEF2F-AE03-4873-8EA6-1441C90FD106}" sibTransId="{54B16E6E-CB87-48BF-85B7-5A698284BF3F}"/>
    <dgm:cxn modelId="{2D3ACA2B-CF32-4D9B-AA7F-6E08338FCADF}" type="presOf" srcId="{E5FF7D54-0F2A-4B5E-B53F-BE478A7D8171}" destId="{7BB5F8E7-F28B-49FE-8DFC-D92D49570024}" srcOrd="0" destOrd="0" presId="urn:microsoft.com/office/officeart/2005/8/layout/vProcess5"/>
    <dgm:cxn modelId="{F6727D82-1644-4445-B873-9C66CDA68D38}" type="presOf" srcId="{AE0AC1B1-FC65-49C8-AA07-41F34A73C3D8}" destId="{F621F66D-96F3-4F2E-A9DD-B1157092562C}" srcOrd="1" destOrd="0" presId="urn:microsoft.com/office/officeart/2005/8/layout/vProcess5"/>
    <dgm:cxn modelId="{5EE4F3BF-E550-4DA9-B76E-3BB9DAC48EEF}" srcId="{AA184F86-59AC-4168-A7B9-BA63BD772F9E}" destId="{C0C59786-10C9-4B9D-9F23-F20E3D8860D4}" srcOrd="3" destOrd="0" parTransId="{3D8D287D-C302-46C5-B019-40354F3AE35F}" sibTransId="{603FE864-F92C-482C-A2C9-6D5787D091BF}"/>
    <dgm:cxn modelId="{6A9A4DF5-46DB-4107-B272-F22416C9FA58}" type="presOf" srcId="{AA184F86-59AC-4168-A7B9-BA63BD772F9E}" destId="{8EED7AC7-5EF5-4C57-BE4E-DDF591220782}" srcOrd="0" destOrd="0" presId="urn:microsoft.com/office/officeart/2005/8/layout/vProcess5"/>
    <dgm:cxn modelId="{68FF3FC7-BD5B-4163-8D9F-4902021792A1}" srcId="{AA184F86-59AC-4168-A7B9-BA63BD772F9E}" destId="{C7D0A2AB-30F4-4847-871D-22E148497680}" srcOrd="1" destOrd="0" parTransId="{17DA88EE-3B40-4222-9625-14218007ABBD}" sibTransId="{E5FF7D54-0F2A-4B5E-B53F-BE478A7D8171}"/>
    <dgm:cxn modelId="{29F52DAF-40DE-489F-81DF-DA1C548F5A04}" type="presOf" srcId="{C7D0A2AB-30F4-4847-871D-22E148497680}" destId="{82918FBA-F085-407A-8CB6-4CD3FCFF2381}" srcOrd="0" destOrd="0" presId="urn:microsoft.com/office/officeart/2005/8/layout/vProcess5"/>
    <dgm:cxn modelId="{F811B7F7-37E0-4A2E-81CB-7CEF202FCE24}" type="presOf" srcId="{C0C59786-10C9-4B9D-9F23-F20E3D8860D4}" destId="{E57ABF02-4E2F-4AC4-8FE1-B680F7DE614E}" srcOrd="0" destOrd="0" presId="urn:microsoft.com/office/officeart/2005/8/layout/vProcess5"/>
    <dgm:cxn modelId="{17645201-7260-43AB-8B73-1D89EBB1ED10}" type="presOf" srcId="{C7D0A2AB-30F4-4847-871D-22E148497680}" destId="{8E735C65-47B3-4FE4-B52B-0A84835CC7D2}" srcOrd="1" destOrd="0" presId="urn:microsoft.com/office/officeart/2005/8/layout/vProcess5"/>
    <dgm:cxn modelId="{56674846-A884-4DBA-BC7D-1799FCB41D92}" type="presParOf" srcId="{8EED7AC7-5EF5-4C57-BE4E-DDF591220782}" destId="{EC536AAC-71D7-448E-8C0F-631181C96CC4}" srcOrd="0" destOrd="0" presId="urn:microsoft.com/office/officeart/2005/8/layout/vProcess5"/>
    <dgm:cxn modelId="{1E2B0C5C-9A59-4E38-A973-7A9DC8C1358B}" type="presParOf" srcId="{8EED7AC7-5EF5-4C57-BE4E-DDF591220782}" destId="{BE11EFB1-F15D-49DC-AC50-B992BF426048}" srcOrd="1" destOrd="0" presId="urn:microsoft.com/office/officeart/2005/8/layout/vProcess5"/>
    <dgm:cxn modelId="{EE5A7120-9A18-4140-B62E-1BC6529C0E71}" type="presParOf" srcId="{8EED7AC7-5EF5-4C57-BE4E-DDF591220782}" destId="{82918FBA-F085-407A-8CB6-4CD3FCFF2381}" srcOrd="2" destOrd="0" presId="urn:microsoft.com/office/officeart/2005/8/layout/vProcess5"/>
    <dgm:cxn modelId="{E59EE82A-1FB7-44C4-8F31-27A8DBBCD133}" type="presParOf" srcId="{8EED7AC7-5EF5-4C57-BE4E-DDF591220782}" destId="{5A1A4945-C232-4810-B741-BE1FF58B300E}" srcOrd="3" destOrd="0" presId="urn:microsoft.com/office/officeart/2005/8/layout/vProcess5"/>
    <dgm:cxn modelId="{F3974696-83DE-4723-BA81-020F0FC273B5}" type="presParOf" srcId="{8EED7AC7-5EF5-4C57-BE4E-DDF591220782}" destId="{E57ABF02-4E2F-4AC4-8FE1-B680F7DE614E}" srcOrd="4" destOrd="0" presId="urn:microsoft.com/office/officeart/2005/8/layout/vProcess5"/>
    <dgm:cxn modelId="{199066F6-3343-49A0-B2C5-3D79952C8CDA}" type="presParOf" srcId="{8EED7AC7-5EF5-4C57-BE4E-DDF591220782}" destId="{AF6952F5-3B91-44CA-9D1C-A0E6D132020D}" srcOrd="5" destOrd="0" presId="urn:microsoft.com/office/officeart/2005/8/layout/vProcess5"/>
    <dgm:cxn modelId="{8133B225-0542-46D9-AC2F-EBDC830A3C2F}" type="presParOf" srcId="{8EED7AC7-5EF5-4C57-BE4E-DDF591220782}" destId="{7BB5F8E7-F28B-49FE-8DFC-D92D49570024}" srcOrd="6" destOrd="0" presId="urn:microsoft.com/office/officeart/2005/8/layout/vProcess5"/>
    <dgm:cxn modelId="{E9B35108-C35E-4AE7-A25A-06ECBD86C00A}" type="presParOf" srcId="{8EED7AC7-5EF5-4C57-BE4E-DDF591220782}" destId="{CF783902-6F79-4783-9DB7-BF6C36627C80}" srcOrd="7" destOrd="0" presId="urn:microsoft.com/office/officeart/2005/8/layout/vProcess5"/>
    <dgm:cxn modelId="{F6235F18-864A-41B2-A096-5D374314045A}" type="presParOf" srcId="{8EED7AC7-5EF5-4C57-BE4E-DDF591220782}" destId="{5D6D0713-9199-431E-974E-7223EA3C0D42}" srcOrd="8" destOrd="0" presId="urn:microsoft.com/office/officeart/2005/8/layout/vProcess5"/>
    <dgm:cxn modelId="{0B6C18E8-187E-4D16-84D7-539F2CE15AC0}" type="presParOf" srcId="{8EED7AC7-5EF5-4C57-BE4E-DDF591220782}" destId="{8E735C65-47B3-4FE4-B52B-0A84835CC7D2}" srcOrd="9" destOrd="0" presId="urn:microsoft.com/office/officeart/2005/8/layout/vProcess5"/>
    <dgm:cxn modelId="{87077BE9-AE0A-4B12-9F0F-72BFFCEA9A54}" type="presParOf" srcId="{8EED7AC7-5EF5-4C57-BE4E-DDF591220782}" destId="{F621F66D-96F3-4F2E-A9DD-B1157092562C}" srcOrd="10" destOrd="0" presId="urn:microsoft.com/office/officeart/2005/8/layout/vProcess5"/>
    <dgm:cxn modelId="{D9E06E81-D2F3-433D-A5CF-678EE13A00CF}" type="presParOf" srcId="{8EED7AC7-5EF5-4C57-BE4E-DDF591220782}" destId="{9AEFEED2-71B4-431D-B7C5-2D508911E20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CA74F3-AC88-435A-9551-A75D797F3478}" type="doc">
      <dgm:prSet loTypeId="urn:microsoft.com/office/officeart/2005/8/layout/vList6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it-IT"/>
        </a:p>
      </dgm:t>
    </dgm:pt>
    <dgm:pt modelId="{AA0DC9E5-A789-48CA-9906-D05712C75A72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Interazione e comunicazione sociale reciproca </a:t>
          </a:r>
          <a:endParaRPr lang="it-IT" dirty="0">
            <a:latin typeface="Bookman Old Style" pitchFamily="18" charset="0"/>
          </a:endParaRPr>
        </a:p>
      </dgm:t>
    </dgm:pt>
    <dgm:pt modelId="{87F90949-9B49-43DD-8B4D-D58A6FBD753C}" type="parTrans" cxnId="{2701BBC3-EDEC-4115-B7C5-E9734AE51DE3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C8AE9D11-01B1-415D-A7A7-39AECE9351F6}" type="sibTrans" cxnId="{2701BBC3-EDEC-4115-B7C5-E9734AE51DE3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DFC2C0A0-78A4-4A13-97D8-BE9D6A2E562D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Risposta agli altri</a:t>
          </a:r>
          <a:endParaRPr lang="it-IT" dirty="0">
            <a:latin typeface="Bookman Old Style" pitchFamily="18" charset="0"/>
          </a:endParaRPr>
        </a:p>
      </dgm:t>
    </dgm:pt>
    <dgm:pt modelId="{FDAE796C-B0B6-4A62-A176-F6D1EDE7F984}" type="parTrans" cxnId="{04024DD7-88C0-49D7-A0DC-2D60075BE79F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AE5B0F02-2255-42E9-8B26-191F27BF2132}" type="sibTrans" cxnId="{04024DD7-88C0-49D7-A0DC-2D60075BE79F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C7B34506-4150-4352-811D-700504F56D1A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Contatto oculare</a:t>
          </a:r>
          <a:endParaRPr lang="it-IT" dirty="0">
            <a:latin typeface="Bookman Old Style" pitchFamily="18" charset="0"/>
          </a:endParaRPr>
        </a:p>
      </dgm:t>
    </dgm:pt>
    <dgm:pt modelId="{231B4314-FC6B-4015-8954-BA701A204726}" type="parTrans" cxnId="{D929E00D-80AC-4537-A879-8D14271B5D47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A73AD31A-0F99-4E67-9937-93EC9B0C465F}" type="sibTrans" cxnId="{D929E00D-80AC-4537-A879-8D14271B5D47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A3BF97A4-D9F8-4A32-84AA-53B47F235B2F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Interessi insoliti o ristretti e comportamenti ripetitivi e rigidi</a:t>
          </a:r>
          <a:endParaRPr lang="it-IT" dirty="0">
            <a:latin typeface="Bookman Old Style" pitchFamily="18" charset="0"/>
          </a:endParaRPr>
        </a:p>
      </dgm:t>
    </dgm:pt>
    <dgm:pt modelId="{5C259903-553F-4BD1-810C-6F39BB9665D9}" type="parTrans" cxnId="{69F46673-82A9-4C8D-A127-736D5E481A87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D3B2E110-4380-42E0-A81A-B91A9D3F316D}" type="sibTrans" cxnId="{69F46673-82A9-4C8D-A127-736D5E481A87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9EBD6C32-EC78-4643-80D6-056F8F3D89D5}">
      <dgm:prSet custT="1"/>
      <dgm:spPr/>
      <dgm:t>
        <a:bodyPr/>
        <a:lstStyle/>
        <a:p>
          <a:pPr rtl="0"/>
          <a:endParaRPr lang="it-IT" sz="2400" dirty="0" smtClean="0">
            <a:latin typeface="Bookman Old Style" pitchFamily="18" charset="0"/>
          </a:endParaRPr>
        </a:p>
        <a:p>
          <a:pPr rtl="0"/>
          <a:endParaRPr lang="it-IT" sz="2400" dirty="0" smtClean="0">
            <a:latin typeface="Bookman Old Style" pitchFamily="18" charset="0"/>
          </a:endParaRPr>
        </a:p>
        <a:p>
          <a:pPr rtl="0"/>
          <a:r>
            <a:rPr lang="it-IT" sz="2400" dirty="0" smtClean="0">
              <a:latin typeface="Bookman Old Style" pitchFamily="18" charset="0"/>
            </a:rPr>
            <a:t>Focus dell’osservazione</a:t>
          </a:r>
          <a:endParaRPr lang="it-IT" sz="2400" dirty="0">
            <a:latin typeface="Bookman Old Style" pitchFamily="18" charset="0"/>
          </a:endParaRPr>
        </a:p>
      </dgm:t>
    </dgm:pt>
    <dgm:pt modelId="{366424A8-B6BC-462F-BDBC-05C3038450BF}" type="parTrans" cxnId="{14FEFBFA-CE47-4BD1-B86D-FBA29BDCC5B3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3CBE2B45-A0F5-48EC-919F-071DE3A15C5B}" type="sibTrans" cxnId="{14FEFBFA-CE47-4BD1-B86D-FBA29BDCC5B3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7188BDAF-E607-4818-887E-A8012E7FEFB0}">
      <dgm:prSet/>
      <dgm:spPr/>
      <dgm:t>
        <a:bodyPr/>
        <a:lstStyle/>
        <a:p>
          <a:pPr rtl="0"/>
          <a:r>
            <a:rPr lang="it-IT" dirty="0" smtClean="0">
              <a:latin typeface="Bookman Old Style" pitchFamily="18" charset="0"/>
            </a:rPr>
            <a:t>Presenza di gestualità</a:t>
          </a:r>
          <a:endParaRPr lang="it-IT" dirty="0">
            <a:latin typeface="Bookman Old Style" pitchFamily="18" charset="0"/>
          </a:endParaRPr>
        </a:p>
      </dgm:t>
    </dgm:pt>
    <dgm:pt modelId="{42BD1F08-0A7F-4FF7-A431-98695845C303}" type="parTrans" cxnId="{E3AE3695-EF92-47BE-ACBC-2F0C14049F07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4F9CBCE7-BC3D-48F1-BC35-4A6E3E60C89F}" type="sibTrans" cxnId="{E3AE3695-EF92-47BE-ACBC-2F0C14049F07}">
      <dgm:prSet/>
      <dgm:spPr/>
      <dgm:t>
        <a:bodyPr/>
        <a:lstStyle/>
        <a:p>
          <a:endParaRPr lang="it-IT">
            <a:latin typeface="Bookman Old Style" pitchFamily="18" charset="0"/>
          </a:endParaRPr>
        </a:p>
      </dgm:t>
    </dgm:pt>
    <dgm:pt modelId="{51F40C52-99B5-4BCC-A003-922D4B0EB7E6}" type="pres">
      <dgm:prSet presAssocID="{B8CA74F3-AC88-435A-9551-A75D797F347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3AABEB7C-CE69-4B70-AE45-A512160A1895}" type="pres">
      <dgm:prSet presAssocID="{9EBD6C32-EC78-4643-80D6-056F8F3D89D5}" presName="linNode" presStyleCnt="0"/>
      <dgm:spPr/>
      <dgm:t>
        <a:bodyPr/>
        <a:lstStyle/>
        <a:p>
          <a:endParaRPr lang="it-IT"/>
        </a:p>
      </dgm:t>
    </dgm:pt>
    <dgm:pt modelId="{23757879-EB37-4DDF-8697-841E5B85BD62}" type="pres">
      <dgm:prSet presAssocID="{9EBD6C32-EC78-4643-80D6-056F8F3D89D5}" presName="parentShp" presStyleLbl="node1" presStyleIdx="0" presStyleCnt="1" custScaleX="77718" custScaleY="715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0FFA259-8640-40D2-A4E4-6DD61AA22CBB}" type="pres">
      <dgm:prSet presAssocID="{9EBD6C32-EC78-4643-80D6-056F8F3D89D5}" presName="childShp" presStyleLbl="bgAccFollowNode1" presStyleIdx="0" presStyleCnt="1" custScaleX="120168" custScaleY="8848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9F46673-82A9-4C8D-A127-736D5E481A87}" srcId="{9EBD6C32-EC78-4643-80D6-056F8F3D89D5}" destId="{A3BF97A4-D9F8-4A32-84AA-53B47F235B2F}" srcOrd="4" destOrd="0" parTransId="{5C259903-553F-4BD1-810C-6F39BB9665D9}" sibTransId="{D3B2E110-4380-42E0-A81A-B91A9D3F316D}"/>
    <dgm:cxn modelId="{2701BBC3-EDEC-4115-B7C5-E9734AE51DE3}" srcId="{9EBD6C32-EC78-4643-80D6-056F8F3D89D5}" destId="{AA0DC9E5-A789-48CA-9906-D05712C75A72}" srcOrd="0" destOrd="0" parTransId="{87F90949-9B49-43DD-8B4D-D58A6FBD753C}" sibTransId="{C8AE9D11-01B1-415D-A7A7-39AECE9351F6}"/>
    <dgm:cxn modelId="{E3AE3695-EF92-47BE-ACBC-2F0C14049F07}" srcId="{9EBD6C32-EC78-4643-80D6-056F8F3D89D5}" destId="{7188BDAF-E607-4818-887E-A8012E7FEFB0}" srcOrd="3" destOrd="0" parTransId="{42BD1F08-0A7F-4FF7-A431-98695845C303}" sibTransId="{4F9CBCE7-BC3D-48F1-BC35-4A6E3E60C89F}"/>
    <dgm:cxn modelId="{A3B0FDA0-0B52-4CA3-BFF6-4E1969BC9858}" type="presOf" srcId="{9EBD6C32-EC78-4643-80D6-056F8F3D89D5}" destId="{23757879-EB37-4DDF-8697-841E5B85BD62}" srcOrd="0" destOrd="0" presId="urn:microsoft.com/office/officeart/2005/8/layout/vList6"/>
    <dgm:cxn modelId="{7749570E-0627-4CF4-BC01-B8DAA204BA68}" type="presOf" srcId="{B8CA74F3-AC88-435A-9551-A75D797F3478}" destId="{51F40C52-99B5-4BCC-A003-922D4B0EB7E6}" srcOrd="0" destOrd="0" presId="urn:microsoft.com/office/officeart/2005/8/layout/vList6"/>
    <dgm:cxn modelId="{0060AD49-BFF0-43CB-B739-88D7164ED67D}" type="presOf" srcId="{C7B34506-4150-4352-811D-700504F56D1A}" destId="{30FFA259-8640-40D2-A4E4-6DD61AA22CBB}" srcOrd="0" destOrd="2" presId="urn:microsoft.com/office/officeart/2005/8/layout/vList6"/>
    <dgm:cxn modelId="{14FEFBFA-CE47-4BD1-B86D-FBA29BDCC5B3}" srcId="{B8CA74F3-AC88-435A-9551-A75D797F3478}" destId="{9EBD6C32-EC78-4643-80D6-056F8F3D89D5}" srcOrd="0" destOrd="0" parTransId="{366424A8-B6BC-462F-BDBC-05C3038450BF}" sibTransId="{3CBE2B45-A0F5-48EC-919F-071DE3A15C5B}"/>
    <dgm:cxn modelId="{C761AC23-2812-43C6-90C1-52332020B38A}" type="presOf" srcId="{DFC2C0A0-78A4-4A13-97D8-BE9D6A2E562D}" destId="{30FFA259-8640-40D2-A4E4-6DD61AA22CBB}" srcOrd="0" destOrd="1" presId="urn:microsoft.com/office/officeart/2005/8/layout/vList6"/>
    <dgm:cxn modelId="{F35C5771-50FA-48CF-B767-35DDBAE34CAA}" type="presOf" srcId="{AA0DC9E5-A789-48CA-9906-D05712C75A72}" destId="{30FFA259-8640-40D2-A4E4-6DD61AA22CBB}" srcOrd="0" destOrd="0" presId="urn:microsoft.com/office/officeart/2005/8/layout/vList6"/>
    <dgm:cxn modelId="{D929E00D-80AC-4537-A879-8D14271B5D47}" srcId="{9EBD6C32-EC78-4643-80D6-056F8F3D89D5}" destId="{C7B34506-4150-4352-811D-700504F56D1A}" srcOrd="2" destOrd="0" parTransId="{231B4314-FC6B-4015-8954-BA701A204726}" sibTransId="{A73AD31A-0F99-4E67-9937-93EC9B0C465F}"/>
    <dgm:cxn modelId="{FB0F51C5-F7DD-470D-94A4-10EA1A95CF15}" type="presOf" srcId="{7188BDAF-E607-4818-887E-A8012E7FEFB0}" destId="{30FFA259-8640-40D2-A4E4-6DD61AA22CBB}" srcOrd="0" destOrd="3" presId="urn:microsoft.com/office/officeart/2005/8/layout/vList6"/>
    <dgm:cxn modelId="{092318D7-9CC2-4E73-9C7C-C85A60D63138}" type="presOf" srcId="{A3BF97A4-D9F8-4A32-84AA-53B47F235B2F}" destId="{30FFA259-8640-40D2-A4E4-6DD61AA22CBB}" srcOrd="0" destOrd="4" presId="urn:microsoft.com/office/officeart/2005/8/layout/vList6"/>
    <dgm:cxn modelId="{04024DD7-88C0-49D7-A0DC-2D60075BE79F}" srcId="{9EBD6C32-EC78-4643-80D6-056F8F3D89D5}" destId="{DFC2C0A0-78A4-4A13-97D8-BE9D6A2E562D}" srcOrd="1" destOrd="0" parTransId="{FDAE796C-B0B6-4A62-A176-F6D1EDE7F984}" sibTransId="{AE5B0F02-2255-42E9-8B26-191F27BF2132}"/>
    <dgm:cxn modelId="{6F7399B3-4AD5-4D37-8A92-F671063344FC}" type="presParOf" srcId="{51F40C52-99B5-4BCC-A003-922D4B0EB7E6}" destId="{3AABEB7C-CE69-4B70-AE45-A512160A1895}" srcOrd="0" destOrd="0" presId="urn:microsoft.com/office/officeart/2005/8/layout/vList6"/>
    <dgm:cxn modelId="{CF5EB3EB-9DB0-4328-8A1C-576B5F005900}" type="presParOf" srcId="{3AABEB7C-CE69-4B70-AE45-A512160A1895}" destId="{23757879-EB37-4DDF-8697-841E5B85BD62}" srcOrd="0" destOrd="0" presId="urn:microsoft.com/office/officeart/2005/8/layout/vList6"/>
    <dgm:cxn modelId="{C5E80AEB-1CCD-498B-8E1B-B95FE4283397}" type="presParOf" srcId="{3AABEB7C-CE69-4B70-AE45-A512160A1895}" destId="{30FFA259-8640-40D2-A4E4-6DD61AA22C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9F8933-A948-4986-98DA-C6D9B4C4FB17}" type="doc">
      <dgm:prSet loTypeId="urn:microsoft.com/office/officeart/2005/8/layout/hList2#1" loCatId="list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it-IT"/>
        </a:p>
      </dgm:t>
    </dgm:pt>
    <dgm:pt modelId="{43BF7A6F-51A5-476A-8F2E-B2726D43FB4B}">
      <dgm:prSet phldrT="[Testo]"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uso fortemente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limitato o assenza </a:t>
          </a:r>
          <a:r>
            <a:rPr lang="it-IT" sz="2400" dirty="0" smtClean="0">
              <a:latin typeface="Bookman Old Style" pitchFamily="18" charset="0"/>
            </a:rPr>
            <a:t>di </a:t>
          </a:r>
          <a:r>
            <a:rPr lang="it-IT" sz="2400" i="0" dirty="0" smtClean="0">
              <a:solidFill>
                <a:schemeClr val="bg1"/>
              </a:solidFill>
              <a:latin typeface="Bookman Old Style" pitchFamily="18" charset="0"/>
            </a:rPr>
            <a:t>linguaggio verbale</a:t>
          </a:r>
          <a:endParaRPr lang="it-IT" sz="2400" dirty="0">
            <a:latin typeface="Bookman Old Style" pitchFamily="18" charset="0"/>
          </a:endParaRPr>
        </a:p>
      </dgm:t>
    </dgm:pt>
    <dgm:pt modelId="{59AA961B-E606-4E99-86F6-741FD96E5042}" type="parTrans" cxnId="{33FAA12C-4AE9-42A0-A19E-BDF4E4DA1A20}">
      <dgm:prSet/>
      <dgm:spPr/>
      <dgm:t>
        <a:bodyPr/>
        <a:lstStyle/>
        <a:p>
          <a:endParaRPr lang="it-IT"/>
        </a:p>
      </dgm:t>
    </dgm:pt>
    <dgm:pt modelId="{0D594F4F-9993-4074-A189-1ACF92CD3752}" type="sibTrans" cxnId="{33FAA12C-4AE9-42A0-A19E-BDF4E4DA1A20}">
      <dgm:prSet/>
      <dgm:spPr/>
      <dgm:t>
        <a:bodyPr/>
        <a:lstStyle/>
        <a:p>
          <a:endParaRPr lang="it-IT"/>
        </a:p>
      </dgm:t>
    </dgm:pt>
    <dgm:pt modelId="{5B765B2F-8A76-44F4-AAD9-D56BBE9BC92E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presenza di </a:t>
          </a:r>
          <a:r>
            <a:rPr lang="it-IT" sz="2400" b="0" i="1" dirty="0" smtClean="0">
              <a:solidFill>
                <a:srgbClr val="FFC000"/>
              </a:solidFill>
              <a:latin typeface="Bookman Old Style" pitchFamily="18" charset="0"/>
            </a:rPr>
            <a:t>linguaggio </a:t>
          </a:r>
          <a:r>
            <a:rPr lang="it-IT" sz="2400" b="0" i="1" dirty="0" err="1" smtClean="0">
              <a:solidFill>
                <a:srgbClr val="FFC000"/>
              </a:solidFill>
              <a:latin typeface="Bookman Old Style" pitchFamily="18" charset="0"/>
            </a:rPr>
            <a:t>ecolalico</a:t>
          </a:r>
          <a:endParaRPr lang="it-IT" sz="2400" dirty="0">
            <a:latin typeface="Bookman Old Style" pitchFamily="18" charset="0"/>
          </a:endParaRPr>
        </a:p>
      </dgm:t>
    </dgm:pt>
    <dgm:pt modelId="{9FB54CDD-14F6-41F7-8612-4F99FF2D772B}" type="parTrans" cxnId="{77CAD464-6CA1-4539-9A7A-D0E1D4E8B2AA}">
      <dgm:prSet/>
      <dgm:spPr/>
      <dgm:t>
        <a:bodyPr/>
        <a:lstStyle/>
        <a:p>
          <a:endParaRPr lang="it-IT"/>
        </a:p>
      </dgm:t>
    </dgm:pt>
    <dgm:pt modelId="{13436B1A-8449-4DB5-A21B-2E0AB6275FA4}" type="sibTrans" cxnId="{77CAD464-6CA1-4539-9A7A-D0E1D4E8B2AA}">
      <dgm:prSet/>
      <dgm:spPr/>
      <dgm:t>
        <a:bodyPr/>
        <a:lstStyle/>
        <a:p>
          <a:endParaRPr lang="it-IT"/>
        </a:p>
      </dgm:t>
    </dgm:pt>
    <dgm:pt modelId="{EE94DC62-6DF7-4DAC-8787-518FF90A4252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linguaggio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ripetitivo</a:t>
          </a:r>
          <a:r>
            <a:rPr lang="it-IT" sz="2400" dirty="0" smtClean="0">
              <a:latin typeface="Bookman Old Style" pitchFamily="18" charset="0"/>
            </a:rPr>
            <a:t>, frequente uso di frasi stereotipate o di neologismi</a:t>
          </a:r>
          <a:endParaRPr lang="it-IT" sz="2400" dirty="0">
            <a:latin typeface="Bookman Old Style" pitchFamily="18" charset="0"/>
          </a:endParaRPr>
        </a:p>
      </dgm:t>
    </dgm:pt>
    <dgm:pt modelId="{77731B00-B8C8-489F-BC18-29544F31BC4F}" type="parTrans" cxnId="{AE40D1B8-57D6-445A-97AA-8B149BB74808}">
      <dgm:prSet/>
      <dgm:spPr/>
      <dgm:t>
        <a:bodyPr/>
        <a:lstStyle/>
        <a:p>
          <a:endParaRPr lang="it-IT"/>
        </a:p>
      </dgm:t>
    </dgm:pt>
    <dgm:pt modelId="{6C621677-A474-4E04-B6F4-6DD30A2B3D9D}" type="sibTrans" cxnId="{AE40D1B8-57D6-445A-97AA-8B149BB74808}">
      <dgm:prSet/>
      <dgm:spPr/>
      <dgm:t>
        <a:bodyPr/>
        <a:lstStyle/>
        <a:p>
          <a:endParaRPr lang="it-IT"/>
        </a:p>
      </dgm:t>
    </dgm:pt>
    <dgm:pt modelId="{E334DF8C-B2B2-40FF-A9F6-FB149B656235}">
      <dgm:prSet phldrT="[Testo]" custT="1"/>
      <dgm:spPr/>
      <dgm:t>
        <a:bodyPr/>
        <a:lstStyle/>
        <a:p>
          <a:endParaRPr lang="it-IT" sz="2800" b="1" dirty="0">
            <a:latin typeface="Bookman Old Style" pitchFamily="18" charset="0"/>
          </a:endParaRPr>
        </a:p>
      </dgm:t>
    </dgm:pt>
    <dgm:pt modelId="{450DDBBB-26FF-4F30-A9D6-EE8DBD90F8EB}" type="sibTrans" cxnId="{9A5C1F53-4B19-458B-99A7-F515A74F5E21}">
      <dgm:prSet/>
      <dgm:spPr/>
      <dgm:t>
        <a:bodyPr/>
        <a:lstStyle/>
        <a:p>
          <a:endParaRPr lang="it-IT"/>
        </a:p>
      </dgm:t>
    </dgm:pt>
    <dgm:pt modelId="{A256B5C7-FFB0-4863-8EE3-27F7C3D75C28}" type="parTrans" cxnId="{9A5C1F53-4B19-458B-99A7-F515A74F5E21}">
      <dgm:prSet/>
      <dgm:spPr/>
      <dgm:t>
        <a:bodyPr/>
        <a:lstStyle/>
        <a:p>
          <a:endParaRPr lang="it-IT"/>
        </a:p>
      </dgm:t>
    </dgm:pt>
    <dgm:pt modelId="{2C379F3E-630B-425E-8F51-66E33D7D462A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anomalie nel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tono e ritmo </a:t>
          </a:r>
          <a:r>
            <a:rPr lang="it-IT" sz="2400" dirty="0" smtClean="0">
              <a:latin typeface="Bookman Old Style" pitchFamily="18" charset="0"/>
            </a:rPr>
            <a:t>delle produzioni vocali</a:t>
          </a:r>
          <a:endParaRPr lang="it-IT" sz="2400" dirty="0">
            <a:latin typeface="Bookman Old Style" pitchFamily="18" charset="0"/>
          </a:endParaRPr>
        </a:p>
      </dgm:t>
    </dgm:pt>
    <dgm:pt modelId="{09DC1262-7D4D-4511-940F-FAE1E06749AF}" type="parTrans" cxnId="{BB3D3B99-67F9-4E5A-9D53-D021C6CCEC02}">
      <dgm:prSet/>
      <dgm:spPr/>
      <dgm:t>
        <a:bodyPr/>
        <a:lstStyle/>
        <a:p>
          <a:endParaRPr lang="it-IT"/>
        </a:p>
      </dgm:t>
    </dgm:pt>
    <dgm:pt modelId="{23B99732-3686-4806-9429-F96ED2463765}" type="sibTrans" cxnId="{BB3D3B99-67F9-4E5A-9D53-D021C6CCEC02}">
      <dgm:prSet/>
      <dgm:spPr/>
      <dgm:t>
        <a:bodyPr/>
        <a:lstStyle/>
        <a:p>
          <a:endParaRPr lang="it-IT"/>
        </a:p>
      </dgm:t>
    </dgm:pt>
    <dgm:pt modelId="{BE3323F2-4B69-4C0B-8BC1-03C145845CE0}">
      <dgm:prSet phldrT="[Testo]" custT="1"/>
      <dgm:spPr/>
      <dgm:t>
        <a:bodyPr/>
        <a:lstStyle/>
        <a:p>
          <a:endParaRPr lang="it-IT" sz="2400" dirty="0">
            <a:latin typeface="Bookman Old Style" pitchFamily="18" charset="0"/>
          </a:endParaRPr>
        </a:p>
      </dgm:t>
    </dgm:pt>
    <dgm:pt modelId="{0243222D-E080-4A92-B1AF-6C7F24316CA3}" type="parTrans" cxnId="{2C98FC05-A06D-4567-B6D5-D99BAE62080B}">
      <dgm:prSet/>
      <dgm:spPr/>
      <dgm:t>
        <a:bodyPr/>
        <a:lstStyle/>
        <a:p>
          <a:endParaRPr lang="it-IT"/>
        </a:p>
      </dgm:t>
    </dgm:pt>
    <dgm:pt modelId="{E18B968E-CF2A-466D-A8BA-0E8810FD776D}" type="sibTrans" cxnId="{2C98FC05-A06D-4567-B6D5-D99BAE62080B}">
      <dgm:prSet/>
      <dgm:spPr/>
      <dgm:t>
        <a:bodyPr/>
        <a:lstStyle/>
        <a:p>
          <a:endParaRPr lang="it-IT"/>
        </a:p>
      </dgm:t>
    </dgm:pt>
    <dgm:pt modelId="{49DD2485-E63E-474B-A1DF-1250C623BE5D}" type="pres">
      <dgm:prSet presAssocID="{B49F8933-A948-4986-98DA-C6D9B4C4FB1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5179BDE-7933-466E-9F3B-4C09494FBAA6}" type="pres">
      <dgm:prSet presAssocID="{E334DF8C-B2B2-40FF-A9F6-FB149B65623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D1E11A-D1A6-4D90-B402-CEC218402D68}" type="pres">
      <dgm:prSet presAssocID="{E334DF8C-B2B2-40FF-A9F6-FB149B656235}" presName="image" presStyleLbl="fgImgPlace1" presStyleIdx="0" presStyleCnt="1" custScaleX="183113" custScaleY="1069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4C68724B-85D2-4CEF-87F7-2862FA2436FA}" type="pres">
      <dgm:prSet presAssocID="{E334DF8C-B2B2-40FF-A9F6-FB149B656235}" presName="childNode" presStyleLbl="node1" presStyleIdx="0" presStyleCnt="1" custScaleX="120581" custScaleY="90012" custLinFactNeighborX="-1892" custLinFactNeighborY="-7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2A06FE-5663-4055-A6AE-F49199E7DBE9}" type="pres">
      <dgm:prSet presAssocID="{E334DF8C-B2B2-40FF-A9F6-FB149B656235}" presName="parentNode" presStyleLbl="revTx" presStyleIdx="0" presStyleCnt="1" custScaleY="80672" custLinFactNeighborX="-82644" custLinFactNeighborY="342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B2C3D09-456C-48F7-8969-DF33AADAC269}" type="presOf" srcId="{43BF7A6F-51A5-476A-8F2E-B2726D43FB4B}" destId="{4C68724B-85D2-4CEF-87F7-2862FA2436FA}" srcOrd="0" destOrd="1" presId="urn:microsoft.com/office/officeart/2005/8/layout/hList2#1"/>
    <dgm:cxn modelId="{2C98FC05-A06D-4567-B6D5-D99BAE62080B}" srcId="{E334DF8C-B2B2-40FF-A9F6-FB149B656235}" destId="{BE3323F2-4B69-4C0B-8BC1-03C145845CE0}" srcOrd="0" destOrd="0" parTransId="{0243222D-E080-4A92-B1AF-6C7F24316CA3}" sibTransId="{E18B968E-CF2A-466D-A8BA-0E8810FD776D}"/>
    <dgm:cxn modelId="{0042A543-9B7F-4DBF-8EE9-EC7264279D9F}" type="presOf" srcId="{BE3323F2-4B69-4C0B-8BC1-03C145845CE0}" destId="{4C68724B-85D2-4CEF-87F7-2862FA2436FA}" srcOrd="0" destOrd="0" presId="urn:microsoft.com/office/officeart/2005/8/layout/hList2#1"/>
    <dgm:cxn modelId="{9930E3BE-8F57-458A-A0B4-E0E5FAE78BAB}" type="presOf" srcId="{B49F8933-A948-4986-98DA-C6D9B4C4FB17}" destId="{49DD2485-E63E-474B-A1DF-1250C623BE5D}" srcOrd="0" destOrd="0" presId="urn:microsoft.com/office/officeart/2005/8/layout/hList2#1"/>
    <dgm:cxn modelId="{9A5C1F53-4B19-458B-99A7-F515A74F5E21}" srcId="{B49F8933-A948-4986-98DA-C6D9B4C4FB17}" destId="{E334DF8C-B2B2-40FF-A9F6-FB149B656235}" srcOrd="0" destOrd="0" parTransId="{A256B5C7-FFB0-4863-8EE3-27F7C3D75C28}" sibTransId="{450DDBBB-26FF-4F30-A9D6-EE8DBD90F8EB}"/>
    <dgm:cxn modelId="{E0A4308B-C7E4-4B19-BF20-0DA3A99C7326}" type="presOf" srcId="{2C379F3E-630B-425E-8F51-66E33D7D462A}" destId="{4C68724B-85D2-4CEF-87F7-2862FA2436FA}" srcOrd="0" destOrd="3" presId="urn:microsoft.com/office/officeart/2005/8/layout/hList2#1"/>
    <dgm:cxn modelId="{E2AAF53E-C778-440C-A58E-2F277D12EF95}" type="presOf" srcId="{EE94DC62-6DF7-4DAC-8787-518FF90A4252}" destId="{4C68724B-85D2-4CEF-87F7-2862FA2436FA}" srcOrd="0" destOrd="4" presId="urn:microsoft.com/office/officeart/2005/8/layout/hList2#1"/>
    <dgm:cxn modelId="{5C4A6E79-F148-4374-A80C-9B22859E18CD}" type="presOf" srcId="{5B765B2F-8A76-44F4-AAD9-D56BBE9BC92E}" destId="{4C68724B-85D2-4CEF-87F7-2862FA2436FA}" srcOrd="0" destOrd="2" presId="urn:microsoft.com/office/officeart/2005/8/layout/hList2#1"/>
    <dgm:cxn modelId="{AE40D1B8-57D6-445A-97AA-8B149BB74808}" srcId="{E334DF8C-B2B2-40FF-A9F6-FB149B656235}" destId="{EE94DC62-6DF7-4DAC-8787-518FF90A4252}" srcOrd="4" destOrd="0" parTransId="{77731B00-B8C8-489F-BC18-29544F31BC4F}" sibTransId="{6C621677-A474-4E04-B6F4-6DD30A2B3D9D}"/>
    <dgm:cxn modelId="{33FAA12C-4AE9-42A0-A19E-BDF4E4DA1A20}" srcId="{E334DF8C-B2B2-40FF-A9F6-FB149B656235}" destId="{43BF7A6F-51A5-476A-8F2E-B2726D43FB4B}" srcOrd="1" destOrd="0" parTransId="{59AA961B-E606-4E99-86F6-741FD96E5042}" sibTransId="{0D594F4F-9993-4074-A189-1ACF92CD3752}"/>
    <dgm:cxn modelId="{77CAD464-6CA1-4539-9A7A-D0E1D4E8B2AA}" srcId="{E334DF8C-B2B2-40FF-A9F6-FB149B656235}" destId="{5B765B2F-8A76-44F4-AAD9-D56BBE9BC92E}" srcOrd="2" destOrd="0" parTransId="{9FB54CDD-14F6-41F7-8612-4F99FF2D772B}" sibTransId="{13436B1A-8449-4DB5-A21B-2E0AB6275FA4}"/>
    <dgm:cxn modelId="{BB3D3B99-67F9-4E5A-9D53-D021C6CCEC02}" srcId="{E334DF8C-B2B2-40FF-A9F6-FB149B656235}" destId="{2C379F3E-630B-425E-8F51-66E33D7D462A}" srcOrd="3" destOrd="0" parTransId="{09DC1262-7D4D-4511-940F-FAE1E06749AF}" sibTransId="{23B99732-3686-4806-9429-F96ED2463765}"/>
    <dgm:cxn modelId="{870651C1-37E3-4304-AE61-8C0D3E9AAFF1}" type="presOf" srcId="{E334DF8C-B2B2-40FF-A9F6-FB149B656235}" destId="{D42A06FE-5663-4055-A6AE-F49199E7DBE9}" srcOrd="0" destOrd="0" presId="urn:microsoft.com/office/officeart/2005/8/layout/hList2#1"/>
    <dgm:cxn modelId="{951ACC94-EFD2-4A33-A290-A09807E77C4C}" type="presParOf" srcId="{49DD2485-E63E-474B-A1DF-1250C623BE5D}" destId="{B5179BDE-7933-466E-9F3B-4C09494FBAA6}" srcOrd="0" destOrd="0" presId="urn:microsoft.com/office/officeart/2005/8/layout/hList2#1"/>
    <dgm:cxn modelId="{D2C7C780-FEB5-40A4-A42C-A4EE2B87AF7F}" type="presParOf" srcId="{B5179BDE-7933-466E-9F3B-4C09494FBAA6}" destId="{EAD1E11A-D1A6-4D90-B402-CEC218402D68}" srcOrd="0" destOrd="0" presId="urn:microsoft.com/office/officeart/2005/8/layout/hList2#1"/>
    <dgm:cxn modelId="{8AF19DFE-C535-4CFF-8E3A-D7AFE60B6BA2}" type="presParOf" srcId="{B5179BDE-7933-466E-9F3B-4C09494FBAA6}" destId="{4C68724B-85D2-4CEF-87F7-2862FA2436FA}" srcOrd="1" destOrd="0" presId="urn:microsoft.com/office/officeart/2005/8/layout/hList2#1"/>
    <dgm:cxn modelId="{4055A2C5-37C3-4185-BEEF-97B602ADA15A}" type="presParOf" srcId="{B5179BDE-7933-466E-9F3B-4C09494FBAA6}" destId="{D42A06FE-5663-4055-A6AE-F49199E7DBE9}" srcOrd="2" destOrd="0" presId="urn:microsoft.com/office/officeart/2005/8/layout/hList2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9F8933-A948-4986-98DA-C6D9B4C4FB17}" type="doc">
      <dgm:prSet loTypeId="urn:microsoft.com/office/officeart/2005/8/layout/hList2#2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43BF7A6F-51A5-476A-8F2E-B2726D43FB4B}">
      <dgm:prSet phldrT="[Testo]"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gamma ridotta (o fortemente limitata) di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espressioni facciali</a:t>
          </a:r>
          <a:r>
            <a:rPr lang="it-IT" sz="2400" dirty="0" smtClean="0">
              <a:latin typeface="Bookman Old Style" pitchFamily="18" charset="0"/>
            </a:rPr>
            <a:t> o di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sentimenti</a:t>
          </a:r>
          <a:r>
            <a:rPr lang="it-IT" sz="2400" dirty="0" smtClean="0">
              <a:latin typeface="Bookman Old Style" pitchFamily="18" charset="0"/>
            </a:rPr>
            <a:t> rivolti ad altri</a:t>
          </a:r>
          <a:endParaRPr lang="it-IT" sz="2400" dirty="0">
            <a:latin typeface="Bookman Old Style" pitchFamily="18" charset="0"/>
          </a:endParaRPr>
        </a:p>
      </dgm:t>
    </dgm:pt>
    <dgm:pt modelId="{59AA961B-E606-4E99-86F6-741FD96E5042}" type="parTrans" cxnId="{33FAA12C-4AE9-42A0-A19E-BDF4E4DA1A20}">
      <dgm:prSet/>
      <dgm:spPr/>
      <dgm:t>
        <a:bodyPr/>
        <a:lstStyle/>
        <a:p>
          <a:endParaRPr lang="it-IT"/>
        </a:p>
      </dgm:t>
    </dgm:pt>
    <dgm:pt modelId="{0D594F4F-9993-4074-A189-1ACF92CD3752}" type="sibTrans" cxnId="{33FAA12C-4AE9-42A0-A19E-BDF4E4DA1A20}">
      <dgm:prSet/>
      <dgm:spPr/>
      <dgm:t>
        <a:bodyPr/>
        <a:lstStyle/>
        <a:p>
          <a:endParaRPr lang="it-IT"/>
        </a:p>
      </dgm:t>
    </dgm:pt>
    <dgm:pt modelId="{8A41FA3C-4902-43E0-A67A-74C7667BBF7E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risposta assente o parziale (senza contatto oculare) quando chiamati per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nome</a:t>
          </a:r>
          <a:r>
            <a:rPr lang="it-IT" sz="2400" dirty="0" smtClean="0">
              <a:latin typeface="Bookman Old Style" pitchFamily="18" charset="0"/>
            </a:rPr>
            <a:t> nonostante non siano presenti deficit uditivi</a:t>
          </a:r>
          <a:endParaRPr lang="it-IT" sz="2400" dirty="0">
            <a:latin typeface="Bookman Old Style" pitchFamily="18" charset="0"/>
          </a:endParaRPr>
        </a:p>
      </dgm:t>
    </dgm:pt>
    <dgm:pt modelId="{1078D18F-171B-41CA-BE70-C82091C7098F}" type="parTrans" cxnId="{1D46EB63-590A-4820-9528-E3613EAC101A}">
      <dgm:prSet/>
      <dgm:spPr/>
      <dgm:t>
        <a:bodyPr/>
        <a:lstStyle/>
        <a:p>
          <a:endParaRPr lang="it-IT"/>
        </a:p>
      </dgm:t>
    </dgm:pt>
    <dgm:pt modelId="{4C3A410B-E478-47FD-9B6F-8E58B787A577}" type="sibTrans" cxnId="{1D46EB63-590A-4820-9528-E3613EAC101A}">
      <dgm:prSet/>
      <dgm:spPr/>
      <dgm:t>
        <a:bodyPr/>
        <a:lstStyle/>
        <a:p>
          <a:endParaRPr lang="it-IT"/>
        </a:p>
      </dgm:t>
    </dgm:pt>
    <dgm:pt modelId="{7A5A3EAE-6FAC-4005-9168-450CF49E632F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risposte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negative/inusuali</a:t>
          </a:r>
          <a:r>
            <a:rPr lang="it-IT" sz="2400" dirty="0" smtClean="0">
              <a:latin typeface="Bookman Old Style" pitchFamily="18" charset="0"/>
            </a:rPr>
            <a:t> alle richieste o ai tentativi di approccio degli altri (comportamenti evitanti)</a:t>
          </a:r>
          <a:endParaRPr lang="it-IT" sz="2400" dirty="0">
            <a:latin typeface="Bookman Old Style" pitchFamily="18" charset="0"/>
          </a:endParaRPr>
        </a:p>
      </dgm:t>
    </dgm:pt>
    <dgm:pt modelId="{86A9E467-DF64-461B-8665-466121A7F348}" type="parTrans" cxnId="{66E0B3F3-C784-4388-89B7-D91B4121332D}">
      <dgm:prSet/>
      <dgm:spPr/>
      <dgm:t>
        <a:bodyPr/>
        <a:lstStyle/>
        <a:p>
          <a:endParaRPr lang="it-IT"/>
        </a:p>
      </dgm:t>
    </dgm:pt>
    <dgm:pt modelId="{6A8089E1-98A9-4127-8005-69DFBC91C28C}" type="sibTrans" cxnId="{66E0B3F3-C784-4388-89B7-D91B4121332D}">
      <dgm:prSet/>
      <dgm:spPr/>
      <dgm:t>
        <a:bodyPr/>
        <a:lstStyle/>
        <a:p>
          <a:endParaRPr lang="it-IT"/>
        </a:p>
      </dgm:t>
    </dgm:pt>
    <dgm:pt modelId="{E334DF8C-B2B2-40FF-A9F6-FB149B656235}">
      <dgm:prSet phldrT="[Testo]" custT="1"/>
      <dgm:spPr/>
      <dgm:t>
        <a:bodyPr/>
        <a:lstStyle/>
        <a:p>
          <a:endParaRPr lang="it-IT" sz="2800" b="1" dirty="0">
            <a:latin typeface="Bookman Old Style" pitchFamily="18" charset="0"/>
          </a:endParaRPr>
        </a:p>
      </dgm:t>
    </dgm:pt>
    <dgm:pt modelId="{450DDBBB-26FF-4F30-A9D6-EE8DBD90F8EB}" type="sibTrans" cxnId="{9A5C1F53-4B19-458B-99A7-F515A74F5E21}">
      <dgm:prSet/>
      <dgm:spPr/>
      <dgm:t>
        <a:bodyPr/>
        <a:lstStyle/>
        <a:p>
          <a:endParaRPr lang="it-IT"/>
        </a:p>
      </dgm:t>
    </dgm:pt>
    <dgm:pt modelId="{A256B5C7-FFB0-4863-8EE3-27F7C3D75C28}" type="parTrans" cxnId="{9A5C1F53-4B19-458B-99A7-F515A74F5E21}">
      <dgm:prSet/>
      <dgm:spPr/>
      <dgm:t>
        <a:bodyPr/>
        <a:lstStyle/>
        <a:p>
          <a:endParaRPr lang="it-IT"/>
        </a:p>
      </dgm:t>
    </dgm:pt>
    <dgm:pt modelId="{CF3A0CBE-18BA-4802-A63D-CE121B4EB5FF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scarsa attenzione ai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genitori</a:t>
          </a:r>
          <a:r>
            <a:rPr lang="it-IT" sz="2400" dirty="0" smtClean="0">
              <a:latin typeface="Bookman Old Style" pitchFamily="18" charset="0"/>
            </a:rPr>
            <a:t> quando vanno via o quando rientrano in casa</a:t>
          </a:r>
          <a:endParaRPr lang="it-IT" sz="2400" dirty="0">
            <a:latin typeface="Bookman Old Style" pitchFamily="18" charset="0"/>
          </a:endParaRPr>
        </a:p>
      </dgm:t>
    </dgm:pt>
    <dgm:pt modelId="{665B6E86-51FE-49D1-BDAC-2AA209982BBF}" type="parTrans" cxnId="{663C420E-91F2-4EEB-95F2-489EB26219DB}">
      <dgm:prSet/>
      <dgm:spPr/>
      <dgm:t>
        <a:bodyPr/>
        <a:lstStyle/>
        <a:p>
          <a:endParaRPr lang="it-IT"/>
        </a:p>
      </dgm:t>
    </dgm:pt>
    <dgm:pt modelId="{ABD35C2C-DD32-4ECC-B7D6-1A8B71903056}" type="sibTrans" cxnId="{663C420E-91F2-4EEB-95F2-489EB26219DB}">
      <dgm:prSet/>
      <dgm:spPr/>
      <dgm:t>
        <a:bodyPr/>
        <a:lstStyle/>
        <a:p>
          <a:endParaRPr lang="it-IT"/>
        </a:p>
      </dgm:t>
    </dgm:pt>
    <dgm:pt modelId="{1649F3BA-E1D2-49A7-9E0D-13C4B61888D1}">
      <dgm:prSet phldrT="[Testo]" custT="1"/>
      <dgm:spPr/>
      <dgm:t>
        <a:bodyPr/>
        <a:lstStyle/>
        <a:p>
          <a:endParaRPr lang="it-IT" sz="2400" dirty="0">
            <a:latin typeface="Bookman Old Style" pitchFamily="18" charset="0"/>
          </a:endParaRPr>
        </a:p>
      </dgm:t>
    </dgm:pt>
    <dgm:pt modelId="{AE4CAA5D-E133-4319-81F3-EB007D47C8AD}" type="parTrans" cxnId="{C1D799D4-905A-4C48-83F2-BDB76E03B7B5}">
      <dgm:prSet/>
      <dgm:spPr/>
      <dgm:t>
        <a:bodyPr/>
        <a:lstStyle/>
        <a:p>
          <a:endParaRPr lang="it-IT"/>
        </a:p>
      </dgm:t>
    </dgm:pt>
    <dgm:pt modelId="{901A5DF1-EFD0-458C-A902-0E7970FC28A8}" type="sibTrans" cxnId="{C1D799D4-905A-4C48-83F2-BDB76E03B7B5}">
      <dgm:prSet/>
      <dgm:spPr/>
      <dgm:t>
        <a:bodyPr/>
        <a:lstStyle/>
        <a:p>
          <a:endParaRPr lang="it-IT"/>
        </a:p>
      </dgm:t>
    </dgm:pt>
    <dgm:pt modelId="{49DD2485-E63E-474B-A1DF-1250C623BE5D}" type="pres">
      <dgm:prSet presAssocID="{B49F8933-A948-4986-98DA-C6D9B4C4FB1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5179BDE-7933-466E-9F3B-4C09494FBAA6}" type="pres">
      <dgm:prSet presAssocID="{E334DF8C-B2B2-40FF-A9F6-FB149B65623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D1E11A-D1A6-4D90-B402-CEC218402D68}" type="pres">
      <dgm:prSet presAssocID="{E334DF8C-B2B2-40FF-A9F6-FB149B656235}" presName="image" presStyleLbl="fgImgPlace1" presStyleIdx="0" presStyleCnt="1" custScaleX="184598" custScaleY="110389" custLinFactNeighborX="3825" custLinFactNeighborY="-1243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4C68724B-85D2-4CEF-87F7-2862FA2436FA}" type="pres">
      <dgm:prSet presAssocID="{E334DF8C-B2B2-40FF-A9F6-FB149B656235}" presName="childNode" presStyleLbl="node1" presStyleIdx="0" presStyleCnt="1" custScaleX="138499" custScaleY="115030" custLinFactNeighborX="2077" custLinFactNeighborY="64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2A06FE-5663-4055-A6AE-F49199E7DBE9}" type="pres">
      <dgm:prSet presAssocID="{E334DF8C-B2B2-40FF-A9F6-FB149B656235}" presName="parentNode" presStyleLbl="revTx" presStyleIdx="0" presStyleCnt="1" custScaleY="84785" custLinFactNeighborX="-82645" custLinFactNeighborY="24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3399B65-2587-45D6-9F01-F3D6015051D1}" type="presOf" srcId="{B49F8933-A948-4986-98DA-C6D9B4C4FB17}" destId="{49DD2485-E63E-474B-A1DF-1250C623BE5D}" srcOrd="0" destOrd="0" presId="urn:microsoft.com/office/officeart/2005/8/layout/hList2#2"/>
    <dgm:cxn modelId="{C02AC14A-7335-429F-BC85-6A902F2CDC34}" type="presOf" srcId="{CF3A0CBE-18BA-4802-A63D-CE121B4EB5FF}" destId="{4C68724B-85D2-4CEF-87F7-2862FA2436FA}" srcOrd="0" destOrd="3" presId="urn:microsoft.com/office/officeart/2005/8/layout/hList2#2"/>
    <dgm:cxn modelId="{66E0B3F3-C784-4388-89B7-D91B4121332D}" srcId="{E334DF8C-B2B2-40FF-A9F6-FB149B656235}" destId="{7A5A3EAE-6FAC-4005-9168-450CF49E632F}" srcOrd="4" destOrd="0" parTransId="{86A9E467-DF64-461B-8665-466121A7F348}" sibTransId="{6A8089E1-98A9-4127-8005-69DFBC91C28C}"/>
    <dgm:cxn modelId="{DA378CC7-FF7A-43AB-B362-32A1A1A97391}" type="presOf" srcId="{1649F3BA-E1D2-49A7-9E0D-13C4B61888D1}" destId="{4C68724B-85D2-4CEF-87F7-2862FA2436FA}" srcOrd="0" destOrd="0" presId="urn:microsoft.com/office/officeart/2005/8/layout/hList2#2"/>
    <dgm:cxn modelId="{1D46EB63-590A-4820-9528-E3613EAC101A}" srcId="{E334DF8C-B2B2-40FF-A9F6-FB149B656235}" destId="{8A41FA3C-4902-43E0-A67A-74C7667BBF7E}" srcOrd="2" destOrd="0" parTransId="{1078D18F-171B-41CA-BE70-C82091C7098F}" sibTransId="{4C3A410B-E478-47FD-9B6F-8E58B787A577}"/>
    <dgm:cxn modelId="{1F5AAF89-C1E4-4262-A992-F009F961A796}" type="presOf" srcId="{7A5A3EAE-6FAC-4005-9168-450CF49E632F}" destId="{4C68724B-85D2-4CEF-87F7-2862FA2436FA}" srcOrd="0" destOrd="4" presId="urn:microsoft.com/office/officeart/2005/8/layout/hList2#2"/>
    <dgm:cxn modelId="{663C420E-91F2-4EEB-95F2-489EB26219DB}" srcId="{E334DF8C-B2B2-40FF-A9F6-FB149B656235}" destId="{CF3A0CBE-18BA-4802-A63D-CE121B4EB5FF}" srcOrd="3" destOrd="0" parTransId="{665B6E86-51FE-49D1-BDAC-2AA209982BBF}" sibTransId="{ABD35C2C-DD32-4ECC-B7D6-1A8B71903056}"/>
    <dgm:cxn modelId="{9A5C1F53-4B19-458B-99A7-F515A74F5E21}" srcId="{B49F8933-A948-4986-98DA-C6D9B4C4FB17}" destId="{E334DF8C-B2B2-40FF-A9F6-FB149B656235}" srcOrd="0" destOrd="0" parTransId="{A256B5C7-FFB0-4863-8EE3-27F7C3D75C28}" sibTransId="{450DDBBB-26FF-4F30-A9D6-EE8DBD90F8EB}"/>
    <dgm:cxn modelId="{20F308B4-FC2B-4AE4-87B0-D66179791CD1}" type="presOf" srcId="{E334DF8C-B2B2-40FF-A9F6-FB149B656235}" destId="{D42A06FE-5663-4055-A6AE-F49199E7DBE9}" srcOrd="0" destOrd="0" presId="urn:microsoft.com/office/officeart/2005/8/layout/hList2#2"/>
    <dgm:cxn modelId="{33FAA12C-4AE9-42A0-A19E-BDF4E4DA1A20}" srcId="{E334DF8C-B2B2-40FF-A9F6-FB149B656235}" destId="{43BF7A6F-51A5-476A-8F2E-B2726D43FB4B}" srcOrd="1" destOrd="0" parTransId="{59AA961B-E606-4E99-86F6-741FD96E5042}" sibTransId="{0D594F4F-9993-4074-A189-1ACF92CD3752}"/>
    <dgm:cxn modelId="{9B3568DA-FECC-4C56-A851-052245C2EEC8}" type="presOf" srcId="{43BF7A6F-51A5-476A-8F2E-B2726D43FB4B}" destId="{4C68724B-85D2-4CEF-87F7-2862FA2436FA}" srcOrd="0" destOrd="1" presId="urn:microsoft.com/office/officeart/2005/8/layout/hList2#2"/>
    <dgm:cxn modelId="{C1D799D4-905A-4C48-83F2-BDB76E03B7B5}" srcId="{E334DF8C-B2B2-40FF-A9F6-FB149B656235}" destId="{1649F3BA-E1D2-49A7-9E0D-13C4B61888D1}" srcOrd="0" destOrd="0" parTransId="{AE4CAA5D-E133-4319-81F3-EB007D47C8AD}" sibTransId="{901A5DF1-EFD0-458C-A902-0E7970FC28A8}"/>
    <dgm:cxn modelId="{CDEBE8FF-29AC-4194-A5B3-FD9A5748CEE0}" type="presOf" srcId="{8A41FA3C-4902-43E0-A67A-74C7667BBF7E}" destId="{4C68724B-85D2-4CEF-87F7-2862FA2436FA}" srcOrd="0" destOrd="2" presId="urn:microsoft.com/office/officeart/2005/8/layout/hList2#2"/>
    <dgm:cxn modelId="{07B1CB5A-E256-40EB-B86F-9185C3DAA6F9}" type="presParOf" srcId="{49DD2485-E63E-474B-A1DF-1250C623BE5D}" destId="{B5179BDE-7933-466E-9F3B-4C09494FBAA6}" srcOrd="0" destOrd="0" presId="urn:microsoft.com/office/officeart/2005/8/layout/hList2#2"/>
    <dgm:cxn modelId="{DEFB91E3-EBE8-43F0-A875-9FF34B0CD83B}" type="presParOf" srcId="{B5179BDE-7933-466E-9F3B-4C09494FBAA6}" destId="{EAD1E11A-D1A6-4D90-B402-CEC218402D68}" srcOrd="0" destOrd="0" presId="urn:microsoft.com/office/officeart/2005/8/layout/hList2#2"/>
    <dgm:cxn modelId="{61CA7B05-E3F9-419E-B60E-786EE90E05D6}" type="presParOf" srcId="{B5179BDE-7933-466E-9F3B-4C09494FBAA6}" destId="{4C68724B-85D2-4CEF-87F7-2862FA2436FA}" srcOrd="1" destOrd="0" presId="urn:microsoft.com/office/officeart/2005/8/layout/hList2#2"/>
    <dgm:cxn modelId="{C7AB3015-0545-430B-9304-7DB6CBCEE56F}" type="presParOf" srcId="{B5179BDE-7933-466E-9F3B-4C09494FBAA6}" destId="{D42A06FE-5663-4055-A6AE-F49199E7DBE9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9F8933-A948-4986-98DA-C6D9B4C4FB17}" type="doc">
      <dgm:prSet loTypeId="urn:microsoft.com/office/officeart/2005/8/layout/hList2#3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43BF7A6F-51A5-476A-8F2E-B2726D43FB4B}">
      <dgm:prSet phldrT="[Testo]" custT="1"/>
      <dgm:spPr/>
      <dgm:t>
        <a:bodyPr/>
        <a:lstStyle/>
        <a:p>
          <a:r>
            <a:rPr lang="it-IT" sz="2200" dirty="0" smtClean="0">
              <a:latin typeface="Bookman Old Style" pitchFamily="18" charset="0"/>
            </a:rPr>
            <a:t>assenza di consapevolezza dello </a:t>
          </a:r>
          <a:r>
            <a:rPr lang="it-IT" sz="2200" i="1" dirty="0" smtClean="0">
              <a:solidFill>
                <a:srgbClr val="FFC000"/>
              </a:solidFill>
              <a:latin typeface="Bookman Old Style" pitchFamily="18" charset="0"/>
            </a:rPr>
            <a:t>spazio personale </a:t>
          </a:r>
          <a:r>
            <a:rPr lang="it-IT" sz="2200" dirty="0" smtClean="0">
              <a:latin typeface="Bookman Old Style" pitchFamily="18" charset="0"/>
            </a:rPr>
            <a:t>o intolleranza nei confronti di persone che entrano nel loro spazio personale</a:t>
          </a:r>
          <a:endParaRPr lang="it-IT" sz="2200" dirty="0">
            <a:latin typeface="Bookman Old Style" pitchFamily="18" charset="0"/>
          </a:endParaRPr>
        </a:p>
      </dgm:t>
    </dgm:pt>
    <dgm:pt modelId="{59AA961B-E606-4E99-86F6-741FD96E5042}" type="parTrans" cxnId="{33FAA12C-4AE9-42A0-A19E-BDF4E4DA1A20}">
      <dgm:prSet/>
      <dgm:spPr/>
      <dgm:t>
        <a:bodyPr/>
        <a:lstStyle/>
        <a:p>
          <a:endParaRPr lang="it-IT"/>
        </a:p>
      </dgm:t>
    </dgm:pt>
    <dgm:pt modelId="{0D594F4F-9993-4074-A189-1ACF92CD3752}" type="sibTrans" cxnId="{33FAA12C-4AE9-42A0-A19E-BDF4E4DA1A20}">
      <dgm:prSet/>
      <dgm:spPr/>
      <dgm:t>
        <a:bodyPr/>
        <a:lstStyle/>
        <a:p>
          <a:endParaRPr lang="it-IT"/>
        </a:p>
      </dgm:t>
    </dgm:pt>
    <dgm:pt modelId="{0C0FA20F-AC81-444A-ABF4-D36D3242733F}">
      <dgm:prSet custT="1"/>
      <dgm:spPr/>
      <dgm:t>
        <a:bodyPr/>
        <a:lstStyle/>
        <a:p>
          <a:r>
            <a:rPr lang="it-IT" sz="2200" dirty="0" smtClean="0">
              <a:latin typeface="Bookman Old Style" pitchFamily="18" charset="0"/>
            </a:rPr>
            <a:t>mancanza di </a:t>
          </a:r>
          <a:r>
            <a:rPr lang="it-IT" sz="2200" i="1" dirty="0" smtClean="0">
              <a:solidFill>
                <a:srgbClr val="FFC000"/>
              </a:solidFill>
              <a:latin typeface="Bookman Old Style" pitchFamily="18" charset="0"/>
            </a:rPr>
            <a:t>interesse sociale </a:t>
          </a:r>
          <a:r>
            <a:rPr lang="it-IT" sz="2200" dirty="0" smtClean="0">
              <a:latin typeface="Bookman Old Style" pitchFamily="18" charset="0"/>
            </a:rPr>
            <a:t>verso gli altri, incluso i bambini della loro età</a:t>
          </a:r>
          <a:endParaRPr lang="it-IT" sz="2200" dirty="0">
            <a:latin typeface="Bookman Old Style" pitchFamily="18" charset="0"/>
          </a:endParaRPr>
        </a:p>
      </dgm:t>
    </dgm:pt>
    <dgm:pt modelId="{7B8ADA86-B75A-4CC2-BC42-84383163FEDF}" type="parTrans" cxnId="{15D01A57-0024-4D06-A8B1-2B3D9545E7C2}">
      <dgm:prSet/>
      <dgm:spPr/>
      <dgm:t>
        <a:bodyPr/>
        <a:lstStyle/>
        <a:p>
          <a:endParaRPr lang="it-IT"/>
        </a:p>
      </dgm:t>
    </dgm:pt>
    <dgm:pt modelId="{013DA404-27E8-4531-9CD5-A5542BE9C690}" type="sibTrans" cxnId="{15D01A57-0024-4D06-A8B1-2B3D9545E7C2}">
      <dgm:prSet/>
      <dgm:spPr/>
      <dgm:t>
        <a:bodyPr/>
        <a:lstStyle/>
        <a:p>
          <a:endParaRPr lang="it-IT"/>
        </a:p>
      </dgm:t>
    </dgm:pt>
    <dgm:pt modelId="{DA9A2F94-048B-4714-8E13-4CDD49C46FCE}">
      <dgm:prSet custT="1"/>
      <dgm:spPr/>
      <dgm:t>
        <a:bodyPr/>
        <a:lstStyle/>
        <a:p>
          <a:r>
            <a:rPr lang="it-IT" sz="2200" dirty="0" smtClean="0">
              <a:latin typeface="Bookman Old Style" pitchFamily="18" charset="0"/>
            </a:rPr>
            <a:t>assenza di </a:t>
          </a:r>
          <a:r>
            <a:rPr lang="it-IT" sz="2200" i="1" dirty="0" smtClean="0">
              <a:solidFill>
                <a:srgbClr val="FFC000"/>
              </a:solidFill>
              <a:latin typeface="Bookman Old Style" pitchFamily="18" charset="0"/>
            </a:rPr>
            <a:t>saluti convenzionali</a:t>
          </a:r>
          <a:endParaRPr lang="it-IT" sz="2200" dirty="0">
            <a:latin typeface="Bookman Old Style" pitchFamily="18" charset="0"/>
          </a:endParaRPr>
        </a:p>
      </dgm:t>
    </dgm:pt>
    <dgm:pt modelId="{1527E25C-C54E-41CB-8C93-FB9FE0234933}" type="parTrans" cxnId="{DD4B5313-74C6-4F7E-B934-09FF96F1BD39}">
      <dgm:prSet/>
      <dgm:spPr/>
      <dgm:t>
        <a:bodyPr/>
        <a:lstStyle/>
        <a:p>
          <a:endParaRPr lang="it-IT"/>
        </a:p>
      </dgm:t>
    </dgm:pt>
    <dgm:pt modelId="{DB05787E-8330-4BB6-A869-F63FFF2F786C}" type="sibTrans" cxnId="{DD4B5313-74C6-4F7E-B934-09FF96F1BD39}">
      <dgm:prSet/>
      <dgm:spPr/>
      <dgm:t>
        <a:bodyPr/>
        <a:lstStyle/>
        <a:p>
          <a:endParaRPr lang="it-IT"/>
        </a:p>
      </dgm:t>
    </dgm:pt>
    <dgm:pt modelId="{C107E1E4-74BF-4417-B222-BB687046DDC1}">
      <dgm:prSet custT="1"/>
      <dgm:spPr/>
      <dgm:t>
        <a:bodyPr/>
        <a:lstStyle/>
        <a:p>
          <a:r>
            <a:rPr lang="it-IT" sz="2200" dirty="0" smtClean="0">
              <a:latin typeface="Bookman Old Style" pitchFamily="18" charset="0"/>
            </a:rPr>
            <a:t>mancanza di consapevolezza di </a:t>
          </a:r>
          <a:r>
            <a:rPr lang="it-IT" sz="2200" i="1" dirty="0" smtClean="0">
              <a:solidFill>
                <a:srgbClr val="FFC000"/>
              </a:solidFill>
              <a:latin typeface="Bookman Old Style" pitchFamily="18" charset="0"/>
            </a:rPr>
            <a:t>comportamenti socialmente attesi</a:t>
          </a:r>
          <a:endParaRPr lang="it-IT" sz="2200" i="1" dirty="0">
            <a:solidFill>
              <a:srgbClr val="FFC000"/>
            </a:solidFill>
            <a:latin typeface="Bookman Old Style" pitchFamily="18" charset="0"/>
          </a:endParaRPr>
        </a:p>
      </dgm:t>
    </dgm:pt>
    <dgm:pt modelId="{D7751102-BEDB-46E8-BCEF-BFD39B683757}" type="parTrans" cxnId="{A72C8040-4654-4E15-8C55-7E840994CF9A}">
      <dgm:prSet/>
      <dgm:spPr/>
      <dgm:t>
        <a:bodyPr/>
        <a:lstStyle/>
        <a:p>
          <a:endParaRPr lang="it-IT"/>
        </a:p>
      </dgm:t>
    </dgm:pt>
    <dgm:pt modelId="{6B08B114-E930-4E49-BCC8-4961B0411305}" type="sibTrans" cxnId="{A72C8040-4654-4E15-8C55-7E840994CF9A}">
      <dgm:prSet/>
      <dgm:spPr/>
      <dgm:t>
        <a:bodyPr/>
        <a:lstStyle/>
        <a:p>
          <a:endParaRPr lang="it-IT"/>
        </a:p>
      </dgm:t>
    </dgm:pt>
    <dgm:pt modelId="{B7328FD8-415B-4E59-AC15-F144D2CFBC83}">
      <dgm:prSet custT="1"/>
      <dgm:spPr/>
      <dgm:t>
        <a:bodyPr/>
        <a:lstStyle/>
        <a:p>
          <a:r>
            <a:rPr lang="it-IT" sz="2200" dirty="0" smtClean="0">
              <a:latin typeface="Bookman Old Style" pitchFamily="18" charset="0"/>
            </a:rPr>
            <a:t>scarse abilità di </a:t>
          </a:r>
          <a:r>
            <a:rPr lang="it-IT" sz="2200" i="1" dirty="0" smtClean="0">
              <a:solidFill>
                <a:srgbClr val="FFC000"/>
              </a:solidFill>
              <a:latin typeface="Bookman Old Style" pitchFamily="18" charset="0"/>
            </a:rPr>
            <a:t>condivisione</a:t>
          </a:r>
          <a:r>
            <a:rPr lang="it-IT" sz="2200" dirty="0" smtClean="0">
              <a:latin typeface="Bookman Old Style" pitchFamily="18" charset="0"/>
            </a:rPr>
            <a:t> del gioco sociale o idee altrui</a:t>
          </a:r>
          <a:endParaRPr lang="it-IT" sz="2200" dirty="0">
            <a:latin typeface="Bookman Old Style" pitchFamily="18" charset="0"/>
          </a:endParaRPr>
        </a:p>
      </dgm:t>
    </dgm:pt>
    <dgm:pt modelId="{62372BC3-DDC3-43C6-872D-1D6D684909AC}" type="parTrans" cxnId="{3970C3F7-CCA8-4DDF-A51E-69572248A867}">
      <dgm:prSet/>
      <dgm:spPr/>
      <dgm:t>
        <a:bodyPr/>
        <a:lstStyle/>
        <a:p>
          <a:endParaRPr lang="it-IT"/>
        </a:p>
      </dgm:t>
    </dgm:pt>
    <dgm:pt modelId="{8E95158C-8A8B-4CFD-8BDD-6D22DED92F11}" type="sibTrans" cxnId="{3970C3F7-CCA8-4DDF-A51E-69572248A867}">
      <dgm:prSet/>
      <dgm:spPr/>
      <dgm:t>
        <a:bodyPr/>
        <a:lstStyle/>
        <a:p>
          <a:endParaRPr lang="it-IT"/>
        </a:p>
      </dgm:t>
    </dgm:pt>
    <dgm:pt modelId="{1A5C996D-D94A-4730-9720-D0FCA265CC46}">
      <dgm:prSet custT="1"/>
      <dgm:spPr/>
      <dgm:t>
        <a:bodyPr/>
        <a:lstStyle/>
        <a:p>
          <a:r>
            <a:rPr lang="it-IT" sz="2200" dirty="0" smtClean="0">
              <a:latin typeface="Bookman Old Style" pitchFamily="18" charset="0"/>
            </a:rPr>
            <a:t>assenza di </a:t>
          </a:r>
          <a:r>
            <a:rPr lang="it-IT" sz="2200" i="1" dirty="0" smtClean="0">
              <a:solidFill>
                <a:srgbClr val="FFC000"/>
              </a:solidFill>
              <a:latin typeface="Bookman Old Style" pitchFamily="18" charset="0"/>
            </a:rPr>
            <a:t>divertimento</a:t>
          </a:r>
          <a:r>
            <a:rPr lang="it-IT" sz="2200" dirty="0" smtClean="0">
              <a:latin typeface="Bookman Old Style" pitchFamily="18" charset="0"/>
            </a:rPr>
            <a:t> in situazioni particolarmente piacevoli per altri bambini</a:t>
          </a:r>
          <a:endParaRPr lang="it-IT" sz="2200" dirty="0">
            <a:latin typeface="Bookman Old Style" pitchFamily="18" charset="0"/>
          </a:endParaRPr>
        </a:p>
      </dgm:t>
    </dgm:pt>
    <dgm:pt modelId="{7D75A117-E32F-40BE-AB1E-CCEFC14FAFC4}" type="parTrans" cxnId="{9C6E00F4-5061-4E1B-9E97-7213BFDB27D6}">
      <dgm:prSet/>
      <dgm:spPr/>
      <dgm:t>
        <a:bodyPr/>
        <a:lstStyle/>
        <a:p>
          <a:endParaRPr lang="it-IT"/>
        </a:p>
      </dgm:t>
    </dgm:pt>
    <dgm:pt modelId="{5B51F1EF-7CA7-4BA6-9880-0948DE40221D}" type="sibTrans" cxnId="{9C6E00F4-5061-4E1B-9E97-7213BFDB27D6}">
      <dgm:prSet/>
      <dgm:spPr/>
      <dgm:t>
        <a:bodyPr/>
        <a:lstStyle/>
        <a:p>
          <a:endParaRPr lang="it-IT"/>
        </a:p>
      </dgm:t>
    </dgm:pt>
    <dgm:pt modelId="{E334DF8C-B2B2-40FF-A9F6-FB149B656235}">
      <dgm:prSet phldrT="[Testo]" custT="1"/>
      <dgm:spPr/>
      <dgm:t>
        <a:bodyPr/>
        <a:lstStyle/>
        <a:p>
          <a:endParaRPr lang="it-IT" sz="2800" b="1" dirty="0">
            <a:latin typeface="Bookman Old Style" pitchFamily="18" charset="0"/>
          </a:endParaRPr>
        </a:p>
      </dgm:t>
    </dgm:pt>
    <dgm:pt modelId="{450DDBBB-26FF-4F30-A9D6-EE8DBD90F8EB}" type="sibTrans" cxnId="{9A5C1F53-4B19-458B-99A7-F515A74F5E21}">
      <dgm:prSet/>
      <dgm:spPr/>
      <dgm:t>
        <a:bodyPr/>
        <a:lstStyle/>
        <a:p>
          <a:endParaRPr lang="it-IT"/>
        </a:p>
      </dgm:t>
    </dgm:pt>
    <dgm:pt modelId="{A256B5C7-FFB0-4863-8EE3-27F7C3D75C28}" type="parTrans" cxnId="{9A5C1F53-4B19-458B-99A7-F515A74F5E21}">
      <dgm:prSet/>
      <dgm:spPr/>
      <dgm:t>
        <a:bodyPr/>
        <a:lstStyle/>
        <a:p>
          <a:endParaRPr lang="it-IT"/>
        </a:p>
      </dgm:t>
    </dgm:pt>
    <dgm:pt modelId="{6498BFB9-20EE-4D4B-AB25-DC14CFFE6DFD}">
      <dgm:prSet custT="1"/>
      <dgm:spPr/>
      <dgm:t>
        <a:bodyPr/>
        <a:lstStyle/>
        <a:p>
          <a:r>
            <a:rPr lang="it-IT" sz="2200" dirty="0" smtClean="0">
              <a:latin typeface="Bookman Old Style" pitchFamily="18" charset="0"/>
            </a:rPr>
            <a:t>presenza di </a:t>
          </a:r>
          <a:r>
            <a:rPr lang="it-IT" sz="2200" i="1" dirty="0" smtClean="0">
              <a:solidFill>
                <a:srgbClr val="FFC000"/>
              </a:solidFill>
              <a:latin typeface="Bookman Old Style" pitchFamily="18" charset="0"/>
            </a:rPr>
            <a:t>comportamenti aggressivi </a:t>
          </a:r>
          <a:r>
            <a:rPr lang="it-IT" sz="2200" dirty="0" smtClean="0">
              <a:latin typeface="Bookman Old Style" pitchFamily="18" charset="0"/>
            </a:rPr>
            <a:t>nei confronti di fratelli/sorelle</a:t>
          </a:r>
          <a:endParaRPr lang="it-IT" sz="2200" dirty="0">
            <a:latin typeface="Bookman Old Style" pitchFamily="18" charset="0"/>
          </a:endParaRPr>
        </a:p>
      </dgm:t>
    </dgm:pt>
    <dgm:pt modelId="{C90AEB0A-2A3D-4DEC-8A9C-25164022A70F}" type="parTrans" cxnId="{7EB9E7DA-9813-4726-9D49-DBF3726019FA}">
      <dgm:prSet/>
      <dgm:spPr/>
      <dgm:t>
        <a:bodyPr/>
        <a:lstStyle/>
        <a:p>
          <a:endParaRPr lang="it-IT"/>
        </a:p>
      </dgm:t>
    </dgm:pt>
    <dgm:pt modelId="{A396A37F-915E-4421-A604-677239E0CC4D}" type="sibTrans" cxnId="{7EB9E7DA-9813-4726-9D49-DBF3726019FA}">
      <dgm:prSet/>
      <dgm:spPr/>
      <dgm:t>
        <a:bodyPr/>
        <a:lstStyle/>
        <a:p>
          <a:endParaRPr lang="it-IT"/>
        </a:p>
      </dgm:t>
    </dgm:pt>
    <dgm:pt modelId="{49DD2485-E63E-474B-A1DF-1250C623BE5D}" type="pres">
      <dgm:prSet presAssocID="{B49F8933-A948-4986-98DA-C6D9B4C4FB1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5179BDE-7933-466E-9F3B-4C09494FBAA6}" type="pres">
      <dgm:prSet presAssocID="{E334DF8C-B2B2-40FF-A9F6-FB149B65623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D1E11A-D1A6-4D90-B402-CEC218402D68}" type="pres">
      <dgm:prSet presAssocID="{E334DF8C-B2B2-40FF-A9F6-FB149B656235}" presName="image" presStyleLbl="fgImgPlace1" presStyleIdx="0" presStyleCnt="1" custScaleX="129266" custScaleY="97043" custLinFactNeighborX="-46301" custLinFactNeighborY="-1064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4C68724B-85D2-4CEF-87F7-2862FA2436FA}" type="pres">
      <dgm:prSet presAssocID="{E334DF8C-B2B2-40FF-A9F6-FB149B656235}" presName="childNode" presStyleLbl="node1" presStyleIdx="0" presStyleCnt="1" custScaleX="158492" custScaleY="103568" custLinFactNeighborX="-343" custLinFactNeighborY="-10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2A06FE-5663-4055-A6AE-F49199E7DBE9}" type="pres">
      <dgm:prSet presAssocID="{E334DF8C-B2B2-40FF-A9F6-FB149B656235}" presName="parentNode" presStyleLbl="revTx" presStyleIdx="0" presStyleCnt="1" custScaleY="9758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C25CECA-BC74-48E2-BC42-AED258DA532C}" type="presOf" srcId="{43BF7A6F-51A5-476A-8F2E-B2726D43FB4B}" destId="{4C68724B-85D2-4CEF-87F7-2862FA2436FA}" srcOrd="0" destOrd="0" presId="urn:microsoft.com/office/officeart/2005/8/layout/hList2#3"/>
    <dgm:cxn modelId="{15D01A57-0024-4D06-A8B1-2B3D9545E7C2}" srcId="{E334DF8C-B2B2-40FF-A9F6-FB149B656235}" destId="{0C0FA20F-AC81-444A-ABF4-D36D3242733F}" srcOrd="1" destOrd="0" parTransId="{7B8ADA86-B75A-4CC2-BC42-84383163FEDF}" sibTransId="{013DA404-27E8-4531-9CD5-A5542BE9C690}"/>
    <dgm:cxn modelId="{73251F9C-4D4F-4D17-997D-EC9DCAB87038}" type="presOf" srcId="{1A5C996D-D94A-4730-9720-D0FCA265CC46}" destId="{4C68724B-85D2-4CEF-87F7-2862FA2436FA}" srcOrd="0" destOrd="6" presId="urn:microsoft.com/office/officeart/2005/8/layout/hList2#3"/>
    <dgm:cxn modelId="{CE67B581-F644-4E5B-9E96-7A8D1FAC28C2}" type="presOf" srcId="{E334DF8C-B2B2-40FF-A9F6-FB149B656235}" destId="{D42A06FE-5663-4055-A6AE-F49199E7DBE9}" srcOrd="0" destOrd="0" presId="urn:microsoft.com/office/officeart/2005/8/layout/hList2#3"/>
    <dgm:cxn modelId="{C13EE9BC-F797-4BAB-A893-ADA67E72DFFD}" type="presOf" srcId="{C107E1E4-74BF-4417-B222-BB687046DDC1}" destId="{4C68724B-85D2-4CEF-87F7-2862FA2436FA}" srcOrd="0" destOrd="4" presId="urn:microsoft.com/office/officeart/2005/8/layout/hList2#3"/>
    <dgm:cxn modelId="{9A5C1F53-4B19-458B-99A7-F515A74F5E21}" srcId="{B49F8933-A948-4986-98DA-C6D9B4C4FB17}" destId="{E334DF8C-B2B2-40FF-A9F6-FB149B656235}" srcOrd="0" destOrd="0" parTransId="{A256B5C7-FFB0-4863-8EE3-27F7C3D75C28}" sibTransId="{450DDBBB-26FF-4F30-A9D6-EE8DBD90F8EB}"/>
    <dgm:cxn modelId="{DD4B5313-74C6-4F7E-B934-09FF96F1BD39}" srcId="{E334DF8C-B2B2-40FF-A9F6-FB149B656235}" destId="{DA9A2F94-048B-4714-8E13-4CDD49C46FCE}" srcOrd="3" destOrd="0" parTransId="{1527E25C-C54E-41CB-8C93-FB9FE0234933}" sibTransId="{DB05787E-8330-4BB6-A869-F63FFF2F786C}"/>
    <dgm:cxn modelId="{4DD4631D-BC1B-47C2-8FF3-DFA3145FD918}" type="presOf" srcId="{B7328FD8-415B-4E59-AC15-F144D2CFBC83}" destId="{4C68724B-85D2-4CEF-87F7-2862FA2436FA}" srcOrd="0" destOrd="5" presId="urn:microsoft.com/office/officeart/2005/8/layout/hList2#3"/>
    <dgm:cxn modelId="{77F5C8E3-A4AC-4956-AB6B-9B3EC3022239}" type="presOf" srcId="{0C0FA20F-AC81-444A-ABF4-D36D3242733F}" destId="{4C68724B-85D2-4CEF-87F7-2862FA2436FA}" srcOrd="0" destOrd="1" presId="urn:microsoft.com/office/officeart/2005/8/layout/hList2#3"/>
    <dgm:cxn modelId="{33FAA12C-4AE9-42A0-A19E-BDF4E4DA1A20}" srcId="{E334DF8C-B2B2-40FF-A9F6-FB149B656235}" destId="{43BF7A6F-51A5-476A-8F2E-B2726D43FB4B}" srcOrd="0" destOrd="0" parTransId="{59AA961B-E606-4E99-86F6-741FD96E5042}" sibTransId="{0D594F4F-9993-4074-A189-1ACF92CD3752}"/>
    <dgm:cxn modelId="{16037818-F877-4B6E-9F38-BB3CE235924E}" type="presOf" srcId="{6498BFB9-20EE-4D4B-AB25-DC14CFFE6DFD}" destId="{4C68724B-85D2-4CEF-87F7-2862FA2436FA}" srcOrd="0" destOrd="2" presId="urn:microsoft.com/office/officeart/2005/8/layout/hList2#3"/>
    <dgm:cxn modelId="{A72C8040-4654-4E15-8C55-7E840994CF9A}" srcId="{E334DF8C-B2B2-40FF-A9F6-FB149B656235}" destId="{C107E1E4-74BF-4417-B222-BB687046DDC1}" srcOrd="4" destOrd="0" parTransId="{D7751102-BEDB-46E8-BCEF-BFD39B683757}" sibTransId="{6B08B114-E930-4E49-BCC8-4961B0411305}"/>
    <dgm:cxn modelId="{9C6E00F4-5061-4E1B-9E97-7213BFDB27D6}" srcId="{E334DF8C-B2B2-40FF-A9F6-FB149B656235}" destId="{1A5C996D-D94A-4730-9720-D0FCA265CC46}" srcOrd="6" destOrd="0" parTransId="{7D75A117-E32F-40BE-AB1E-CCEFC14FAFC4}" sibTransId="{5B51F1EF-7CA7-4BA6-9880-0948DE40221D}"/>
    <dgm:cxn modelId="{0AC123A1-8CEF-448B-BA19-F8A33429E8C9}" type="presOf" srcId="{DA9A2F94-048B-4714-8E13-4CDD49C46FCE}" destId="{4C68724B-85D2-4CEF-87F7-2862FA2436FA}" srcOrd="0" destOrd="3" presId="urn:microsoft.com/office/officeart/2005/8/layout/hList2#3"/>
    <dgm:cxn modelId="{7EB9E7DA-9813-4726-9D49-DBF3726019FA}" srcId="{E334DF8C-B2B2-40FF-A9F6-FB149B656235}" destId="{6498BFB9-20EE-4D4B-AB25-DC14CFFE6DFD}" srcOrd="2" destOrd="0" parTransId="{C90AEB0A-2A3D-4DEC-8A9C-25164022A70F}" sibTransId="{A396A37F-915E-4421-A604-677239E0CC4D}"/>
    <dgm:cxn modelId="{93142680-FB5B-4330-90A6-103248CD6382}" type="presOf" srcId="{B49F8933-A948-4986-98DA-C6D9B4C4FB17}" destId="{49DD2485-E63E-474B-A1DF-1250C623BE5D}" srcOrd="0" destOrd="0" presId="urn:microsoft.com/office/officeart/2005/8/layout/hList2#3"/>
    <dgm:cxn modelId="{3970C3F7-CCA8-4DDF-A51E-69572248A867}" srcId="{E334DF8C-B2B2-40FF-A9F6-FB149B656235}" destId="{B7328FD8-415B-4E59-AC15-F144D2CFBC83}" srcOrd="5" destOrd="0" parTransId="{62372BC3-DDC3-43C6-872D-1D6D684909AC}" sibTransId="{8E95158C-8A8B-4CFD-8BDD-6D22DED92F11}"/>
    <dgm:cxn modelId="{1765778F-84CC-4406-9E4F-C499CDEB166E}" type="presParOf" srcId="{49DD2485-E63E-474B-A1DF-1250C623BE5D}" destId="{B5179BDE-7933-466E-9F3B-4C09494FBAA6}" srcOrd="0" destOrd="0" presId="urn:microsoft.com/office/officeart/2005/8/layout/hList2#3"/>
    <dgm:cxn modelId="{DC2DA970-A70F-4068-A21E-577480BD81BA}" type="presParOf" srcId="{B5179BDE-7933-466E-9F3B-4C09494FBAA6}" destId="{EAD1E11A-D1A6-4D90-B402-CEC218402D68}" srcOrd="0" destOrd="0" presId="urn:microsoft.com/office/officeart/2005/8/layout/hList2#3"/>
    <dgm:cxn modelId="{1DD33836-192C-4696-875D-EF0EC666CA45}" type="presParOf" srcId="{B5179BDE-7933-466E-9F3B-4C09494FBAA6}" destId="{4C68724B-85D2-4CEF-87F7-2862FA2436FA}" srcOrd="1" destOrd="0" presId="urn:microsoft.com/office/officeart/2005/8/layout/hList2#3"/>
    <dgm:cxn modelId="{E889B6A8-987F-4378-B086-1CA6DB1DE6A9}" type="presParOf" srcId="{B5179BDE-7933-466E-9F3B-4C09494FBAA6}" destId="{D42A06FE-5663-4055-A6AE-F49199E7DBE9}" srcOrd="2" destOrd="0" presId="urn:microsoft.com/office/officeart/2005/8/layout/hList2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9F8933-A948-4986-98DA-C6D9B4C4FB17}" type="doc">
      <dgm:prSet loTypeId="urn:microsoft.com/office/officeart/2005/8/layout/hList2#4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43BF7A6F-51A5-476A-8F2E-B2726D43FB4B}">
      <dgm:prSet phldrT="[Testo]"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ridotto o assente </a:t>
          </a:r>
          <a:r>
            <a:rPr lang="it-IT" sz="2400" b="0" i="1" dirty="0" smtClean="0">
              <a:solidFill>
                <a:srgbClr val="FFC000"/>
              </a:solidFill>
              <a:latin typeface="Bookman Old Style" pitchFamily="18" charset="0"/>
            </a:rPr>
            <a:t>uso sociale </a:t>
          </a:r>
          <a:r>
            <a:rPr lang="it-IT" sz="2400" dirty="0" smtClean="0">
              <a:latin typeface="Bookman Old Style" pitchFamily="18" charset="0"/>
            </a:rPr>
            <a:t>del contatto oculare</a:t>
          </a:r>
          <a:endParaRPr lang="it-IT" sz="2400" dirty="0">
            <a:latin typeface="Bookman Old Style" pitchFamily="18" charset="0"/>
          </a:endParaRPr>
        </a:p>
      </dgm:t>
    </dgm:pt>
    <dgm:pt modelId="{59AA961B-E606-4E99-86F6-741FD96E5042}" type="parTrans" cxnId="{33FAA12C-4AE9-42A0-A19E-BDF4E4DA1A20}">
      <dgm:prSet/>
      <dgm:spPr/>
      <dgm:t>
        <a:bodyPr/>
        <a:lstStyle/>
        <a:p>
          <a:endParaRPr lang="it-IT"/>
        </a:p>
      </dgm:t>
    </dgm:pt>
    <dgm:pt modelId="{0D594F4F-9993-4074-A189-1ACF92CD3752}" type="sibTrans" cxnId="{33FAA12C-4AE9-42A0-A19E-BDF4E4DA1A20}">
      <dgm:prSet/>
      <dgm:spPr/>
      <dgm:t>
        <a:bodyPr/>
        <a:lstStyle/>
        <a:p>
          <a:endParaRPr lang="it-IT"/>
        </a:p>
      </dgm:t>
    </dgm:pt>
    <dgm:pt modelId="{3568D582-2B67-4DDC-9523-FE474CA9F3AD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ridotta gamma di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gesti</a:t>
          </a:r>
          <a:r>
            <a:rPr lang="it-IT" sz="2400" dirty="0" smtClean="0">
              <a:latin typeface="Bookman Old Style" pitchFamily="18" charset="0"/>
            </a:rPr>
            <a:t> integrati,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espressioni facciali </a:t>
          </a:r>
          <a:r>
            <a:rPr lang="it-IT" sz="2400" dirty="0" smtClean="0">
              <a:latin typeface="Bookman Old Style" pitchFamily="18" charset="0"/>
            </a:rPr>
            <a:t>e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orientamento del corpo</a:t>
          </a:r>
          <a:endParaRPr lang="it-IT" sz="2400" dirty="0">
            <a:latin typeface="Bookman Old Style" pitchFamily="18" charset="0"/>
          </a:endParaRPr>
        </a:p>
      </dgm:t>
    </dgm:pt>
    <dgm:pt modelId="{D30EE848-02F3-4FFD-97F8-B029621641EE}" type="parTrans" cxnId="{90464C3C-E3A6-4443-ACEB-C39FE8ACF85E}">
      <dgm:prSet/>
      <dgm:spPr/>
      <dgm:t>
        <a:bodyPr/>
        <a:lstStyle/>
        <a:p>
          <a:endParaRPr lang="it-IT"/>
        </a:p>
      </dgm:t>
    </dgm:pt>
    <dgm:pt modelId="{2335977C-FE5C-466F-A6AD-21C0724EFB6C}" type="sibTrans" cxnId="{90464C3C-E3A6-4443-ACEB-C39FE8ACF85E}">
      <dgm:prSet/>
      <dgm:spPr/>
      <dgm:t>
        <a:bodyPr/>
        <a:lstStyle/>
        <a:p>
          <a:endParaRPr lang="it-IT"/>
        </a:p>
      </dgm:t>
    </dgm:pt>
    <dgm:pt modelId="{84103B37-58A4-4047-978E-5B7CB1D22F72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scarsa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integrazione</a:t>
          </a:r>
          <a:r>
            <a:rPr lang="it-IT" sz="2400" dirty="0" smtClean="0">
              <a:latin typeface="Bookman Old Style" pitchFamily="18" charset="0"/>
            </a:rPr>
            <a:t> tra il contatto oculare e il linguaggio usato nella comunicazione sociale</a:t>
          </a:r>
          <a:endParaRPr lang="it-IT" sz="2400" dirty="0">
            <a:latin typeface="Bookman Old Style" pitchFamily="18" charset="0"/>
          </a:endParaRPr>
        </a:p>
      </dgm:t>
    </dgm:pt>
    <dgm:pt modelId="{724E370D-A497-47CD-A149-CBF8962A4799}" type="parTrans" cxnId="{75A37D08-4A64-4077-98B9-E2D11DFF863F}">
      <dgm:prSet/>
      <dgm:spPr/>
      <dgm:t>
        <a:bodyPr/>
        <a:lstStyle/>
        <a:p>
          <a:endParaRPr lang="it-IT"/>
        </a:p>
      </dgm:t>
    </dgm:pt>
    <dgm:pt modelId="{746371F1-9D85-4615-921E-4C77C21F92E4}" type="sibTrans" cxnId="{75A37D08-4A64-4077-98B9-E2D11DFF863F}">
      <dgm:prSet/>
      <dgm:spPr/>
      <dgm:t>
        <a:bodyPr/>
        <a:lstStyle/>
        <a:p>
          <a:endParaRPr lang="it-IT"/>
        </a:p>
      </dgm:t>
    </dgm:pt>
    <dgm:pt modelId="{04C01642-D3F2-41E3-ADD1-C3B9DA0569FB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assenza di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attenzione condivisa</a:t>
          </a:r>
          <a:r>
            <a:rPr lang="it-IT" sz="2400" dirty="0" smtClean="0">
              <a:latin typeface="Bookman Old Style" pitchFamily="18" charset="0"/>
            </a:rPr>
            <a:t> (inizio e risposta)</a:t>
          </a:r>
          <a:endParaRPr lang="it-IT" sz="2400" dirty="0">
            <a:latin typeface="Bookman Old Style" pitchFamily="18" charset="0"/>
          </a:endParaRPr>
        </a:p>
      </dgm:t>
    </dgm:pt>
    <dgm:pt modelId="{76B4D918-E4FB-478D-9C60-2086CEC7C301}" type="parTrans" cxnId="{B33E67F2-29F8-42DC-A134-15FBD443D757}">
      <dgm:prSet/>
      <dgm:spPr/>
      <dgm:t>
        <a:bodyPr/>
        <a:lstStyle/>
        <a:p>
          <a:endParaRPr lang="it-IT"/>
        </a:p>
      </dgm:t>
    </dgm:pt>
    <dgm:pt modelId="{B03E02BE-3285-48C5-9D94-25CA5BA23DCC}" type="sibTrans" cxnId="{B33E67F2-29F8-42DC-A134-15FBD443D757}">
      <dgm:prSet/>
      <dgm:spPr/>
      <dgm:t>
        <a:bodyPr/>
        <a:lstStyle/>
        <a:p>
          <a:endParaRPr lang="it-IT"/>
        </a:p>
      </dgm:t>
    </dgm:pt>
    <dgm:pt modelId="{E334DF8C-B2B2-40FF-A9F6-FB149B656235}">
      <dgm:prSet phldrT="[Testo]" custT="1"/>
      <dgm:spPr/>
      <dgm:t>
        <a:bodyPr/>
        <a:lstStyle/>
        <a:p>
          <a:endParaRPr lang="it-IT" sz="2800" b="1" dirty="0">
            <a:latin typeface="Bookman Old Style" pitchFamily="18" charset="0"/>
          </a:endParaRPr>
        </a:p>
      </dgm:t>
    </dgm:pt>
    <dgm:pt modelId="{450DDBBB-26FF-4F30-A9D6-EE8DBD90F8EB}" type="sibTrans" cxnId="{9A5C1F53-4B19-458B-99A7-F515A74F5E21}">
      <dgm:prSet/>
      <dgm:spPr/>
      <dgm:t>
        <a:bodyPr/>
        <a:lstStyle/>
        <a:p>
          <a:endParaRPr lang="it-IT"/>
        </a:p>
      </dgm:t>
    </dgm:pt>
    <dgm:pt modelId="{A256B5C7-FFB0-4863-8EE3-27F7C3D75C28}" type="parTrans" cxnId="{9A5C1F53-4B19-458B-99A7-F515A74F5E21}">
      <dgm:prSet/>
      <dgm:spPr/>
      <dgm:t>
        <a:bodyPr/>
        <a:lstStyle/>
        <a:p>
          <a:endParaRPr lang="it-IT"/>
        </a:p>
      </dgm:t>
    </dgm:pt>
    <dgm:pt modelId="{DF1B8C60-FDFD-4041-9AA8-8FD6767AF6B6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assenza del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gesto indicativo </a:t>
          </a:r>
          <a:r>
            <a:rPr lang="it-IT" sz="2400" dirty="0" smtClean="0">
              <a:latin typeface="Bookman Old Style" pitchFamily="18" charset="0"/>
            </a:rPr>
            <a:t>soprattutto con funzione dichiarativa</a:t>
          </a:r>
          <a:endParaRPr lang="it-IT" sz="2400" dirty="0">
            <a:latin typeface="Bookman Old Style" pitchFamily="18" charset="0"/>
          </a:endParaRPr>
        </a:p>
      </dgm:t>
    </dgm:pt>
    <dgm:pt modelId="{6A4F26D7-2A8D-4F80-AD57-C31A96E04428}" type="parTrans" cxnId="{E6294555-5F27-4093-A48B-FDC5029DF4D9}">
      <dgm:prSet/>
      <dgm:spPr/>
      <dgm:t>
        <a:bodyPr/>
        <a:lstStyle/>
        <a:p>
          <a:endParaRPr lang="it-IT"/>
        </a:p>
      </dgm:t>
    </dgm:pt>
    <dgm:pt modelId="{FC8A70C4-197E-42FD-977B-21CC15F5D4ED}" type="sibTrans" cxnId="{E6294555-5F27-4093-A48B-FDC5029DF4D9}">
      <dgm:prSet/>
      <dgm:spPr/>
      <dgm:t>
        <a:bodyPr/>
        <a:lstStyle/>
        <a:p>
          <a:endParaRPr lang="it-IT"/>
        </a:p>
      </dgm:t>
    </dgm:pt>
    <dgm:pt modelId="{49DD2485-E63E-474B-A1DF-1250C623BE5D}" type="pres">
      <dgm:prSet presAssocID="{B49F8933-A948-4986-98DA-C6D9B4C4FB1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5179BDE-7933-466E-9F3B-4C09494FBAA6}" type="pres">
      <dgm:prSet presAssocID="{E334DF8C-B2B2-40FF-A9F6-FB149B65623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D1E11A-D1A6-4D90-B402-CEC218402D68}" type="pres">
      <dgm:prSet presAssocID="{E334DF8C-B2B2-40FF-A9F6-FB149B656235}" presName="image" presStyleLbl="fgImgPlace1" presStyleIdx="0" presStyleCnt="1" custScaleX="153072" custScaleY="1103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4C68724B-85D2-4CEF-87F7-2862FA2436FA}" type="pres">
      <dgm:prSet presAssocID="{E334DF8C-B2B2-40FF-A9F6-FB149B656235}" presName="childNode" presStyleLbl="node1" presStyleIdx="0" presStyleCnt="1" custScaleX="128757" custScaleY="99188" custLinFactNeighborX="3503" custLinFactNeighborY="7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2A06FE-5663-4055-A6AE-F49199E7DBE9}" type="pres">
      <dgm:prSet presAssocID="{E334DF8C-B2B2-40FF-A9F6-FB149B656235}" presName="parentNode" presStyleLbl="revTx" presStyleIdx="0" presStyleCnt="1" custScaleY="8478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2100C4B-1EE0-4B03-AE4B-606DD4A769FA}" type="presOf" srcId="{E334DF8C-B2B2-40FF-A9F6-FB149B656235}" destId="{D42A06FE-5663-4055-A6AE-F49199E7DBE9}" srcOrd="0" destOrd="0" presId="urn:microsoft.com/office/officeart/2005/8/layout/hList2#4"/>
    <dgm:cxn modelId="{7C214FC0-28E3-4F32-9F9A-9D27505EE807}" type="presOf" srcId="{84103B37-58A4-4047-978E-5B7CB1D22F72}" destId="{4C68724B-85D2-4CEF-87F7-2862FA2436FA}" srcOrd="0" destOrd="3" presId="urn:microsoft.com/office/officeart/2005/8/layout/hList2#4"/>
    <dgm:cxn modelId="{B33E67F2-29F8-42DC-A134-15FBD443D757}" srcId="{E334DF8C-B2B2-40FF-A9F6-FB149B656235}" destId="{04C01642-D3F2-41E3-ADD1-C3B9DA0569FB}" srcOrd="4" destOrd="0" parTransId="{76B4D918-E4FB-478D-9C60-2086CEC7C301}" sibTransId="{B03E02BE-3285-48C5-9D94-25CA5BA23DCC}"/>
    <dgm:cxn modelId="{9A5C1F53-4B19-458B-99A7-F515A74F5E21}" srcId="{B49F8933-A948-4986-98DA-C6D9B4C4FB17}" destId="{E334DF8C-B2B2-40FF-A9F6-FB149B656235}" srcOrd="0" destOrd="0" parTransId="{A256B5C7-FFB0-4863-8EE3-27F7C3D75C28}" sibTransId="{450DDBBB-26FF-4F30-A9D6-EE8DBD90F8EB}"/>
    <dgm:cxn modelId="{33FAA12C-4AE9-42A0-A19E-BDF4E4DA1A20}" srcId="{E334DF8C-B2B2-40FF-A9F6-FB149B656235}" destId="{43BF7A6F-51A5-476A-8F2E-B2726D43FB4B}" srcOrd="0" destOrd="0" parTransId="{59AA961B-E606-4E99-86F6-741FD96E5042}" sibTransId="{0D594F4F-9993-4074-A189-1ACF92CD3752}"/>
    <dgm:cxn modelId="{CB0A765E-9917-422A-B2FD-258F40FE3168}" type="presOf" srcId="{DF1B8C60-FDFD-4041-9AA8-8FD6767AF6B6}" destId="{4C68724B-85D2-4CEF-87F7-2862FA2436FA}" srcOrd="0" destOrd="2" presId="urn:microsoft.com/office/officeart/2005/8/layout/hList2#4"/>
    <dgm:cxn modelId="{E6294555-5F27-4093-A48B-FDC5029DF4D9}" srcId="{E334DF8C-B2B2-40FF-A9F6-FB149B656235}" destId="{DF1B8C60-FDFD-4041-9AA8-8FD6767AF6B6}" srcOrd="2" destOrd="0" parTransId="{6A4F26D7-2A8D-4F80-AD57-C31A96E04428}" sibTransId="{FC8A70C4-197E-42FD-977B-21CC15F5D4ED}"/>
    <dgm:cxn modelId="{E3D21115-B76C-411D-9AD8-9AC2EFCB71F1}" type="presOf" srcId="{43BF7A6F-51A5-476A-8F2E-B2726D43FB4B}" destId="{4C68724B-85D2-4CEF-87F7-2862FA2436FA}" srcOrd="0" destOrd="0" presId="urn:microsoft.com/office/officeart/2005/8/layout/hList2#4"/>
    <dgm:cxn modelId="{75A37D08-4A64-4077-98B9-E2D11DFF863F}" srcId="{E334DF8C-B2B2-40FF-A9F6-FB149B656235}" destId="{84103B37-58A4-4047-978E-5B7CB1D22F72}" srcOrd="3" destOrd="0" parTransId="{724E370D-A497-47CD-A149-CBF8962A4799}" sibTransId="{746371F1-9D85-4615-921E-4C77C21F92E4}"/>
    <dgm:cxn modelId="{A4EEB5DD-4C8D-4DD8-AB0E-4EF2D2B80614}" type="presOf" srcId="{B49F8933-A948-4986-98DA-C6D9B4C4FB17}" destId="{49DD2485-E63E-474B-A1DF-1250C623BE5D}" srcOrd="0" destOrd="0" presId="urn:microsoft.com/office/officeart/2005/8/layout/hList2#4"/>
    <dgm:cxn modelId="{E0F6ECA0-F80F-45EF-A87D-5FC9ACF3721E}" type="presOf" srcId="{3568D582-2B67-4DDC-9523-FE474CA9F3AD}" destId="{4C68724B-85D2-4CEF-87F7-2862FA2436FA}" srcOrd="0" destOrd="1" presId="urn:microsoft.com/office/officeart/2005/8/layout/hList2#4"/>
    <dgm:cxn modelId="{90464C3C-E3A6-4443-ACEB-C39FE8ACF85E}" srcId="{E334DF8C-B2B2-40FF-A9F6-FB149B656235}" destId="{3568D582-2B67-4DDC-9523-FE474CA9F3AD}" srcOrd="1" destOrd="0" parTransId="{D30EE848-02F3-4FFD-97F8-B029621641EE}" sibTransId="{2335977C-FE5C-466F-A6AD-21C0724EFB6C}"/>
    <dgm:cxn modelId="{FFCFAD8B-8EFB-48BA-86E9-BD07C8A9FA2F}" type="presOf" srcId="{04C01642-D3F2-41E3-ADD1-C3B9DA0569FB}" destId="{4C68724B-85D2-4CEF-87F7-2862FA2436FA}" srcOrd="0" destOrd="4" presId="urn:microsoft.com/office/officeart/2005/8/layout/hList2#4"/>
    <dgm:cxn modelId="{223AFEA7-0D72-4A17-92DC-EFC9418A35A3}" type="presParOf" srcId="{49DD2485-E63E-474B-A1DF-1250C623BE5D}" destId="{B5179BDE-7933-466E-9F3B-4C09494FBAA6}" srcOrd="0" destOrd="0" presId="urn:microsoft.com/office/officeart/2005/8/layout/hList2#4"/>
    <dgm:cxn modelId="{A238DFA4-00D8-485B-9FE1-917741343271}" type="presParOf" srcId="{B5179BDE-7933-466E-9F3B-4C09494FBAA6}" destId="{EAD1E11A-D1A6-4D90-B402-CEC218402D68}" srcOrd="0" destOrd="0" presId="urn:microsoft.com/office/officeart/2005/8/layout/hList2#4"/>
    <dgm:cxn modelId="{E8B01472-260C-42BF-A414-34B7F42DFAF6}" type="presParOf" srcId="{B5179BDE-7933-466E-9F3B-4C09494FBAA6}" destId="{4C68724B-85D2-4CEF-87F7-2862FA2436FA}" srcOrd="1" destOrd="0" presId="urn:microsoft.com/office/officeart/2005/8/layout/hList2#4"/>
    <dgm:cxn modelId="{BCB868D6-50A2-46A5-A79E-03D356BFB7C9}" type="presParOf" srcId="{B5179BDE-7933-466E-9F3B-4C09494FBAA6}" destId="{D42A06FE-5663-4055-A6AE-F49199E7DBE9}" srcOrd="2" destOrd="0" presId="urn:microsoft.com/office/officeart/2005/8/layout/hList2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49F8933-A948-4986-98DA-C6D9B4C4FB17}" type="doc">
      <dgm:prSet loTypeId="urn:microsoft.com/office/officeart/2005/8/layout/hList2#5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43BF7A6F-51A5-476A-8F2E-B2726D43FB4B}">
      <dgm:prSet phldrT="[Testo]"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gioco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immaginativo o creativo </a:t>
          </a:r>
          <a:r>
            <a:rPr lang="it-IT" sz="2400" dirty="0" smtClean="0">
              <a:latin typeface="Bookman Old Style" pitchFamily="18" charset="0"/>
            </a:rPr>
            <a:t>notevolmente ridotto o assente (anche se possono essere riattivate scene viste in televisione)</a:t>
          </a:r>
          <a:endParaRPr lang="it-IT" sz="2400" dirty="0">
            <a:latin typeface="Bookman Old Style" pitchFamily="18" charset="0"/>
          </a:endParaRPr>
        </a:p>
      </dgm:t>
    </dgm:pt>
    <dgm:pt modelId="{59AA961B-E606-4E99-86F6-741FD96E5042}" type="parTrans" cxnId="{33FAA12C-4AE9-42A0-A19E-BDF4E4DA1A20}">
      <dgm:prSet/>
      <dgm:spPr/>
      <dgm:t>
        <a:bodyPr/>
        <a:lstStyle/>
        <a:p>
          <a:endParaRPr lang="it-IT"/>
        </a:p>
      </dgm:t>
    </dgm:pt>
    <dgm:pt modelId="{0D594F4F-9993-4074-A189-1ACF92CD3752}" type="sibTrans" cxnId="{33FAA12C-4AE9-42A0-A19E-BDF4E4DA1A20}">
      <dgm:prSet/>
      <dgm:spPr/>
      <dgm:t>
        <a:bodyPr/>
        <a:lstStyle/>
        <a:p>
          <a:endParaRPr lang="it-IT"/>
        </a:p>
      </dgm:t>
    </dgm:pt>
    <dgm:pt modelId="{E334DF8C-B2B2-40FF-A9F6-FB149B656235}">
      <dgm:prSet phldrT="[Testo]" custT="1"/>
      <dgm:spPr/>
      <dgm:t>
        <a:bodyPr/>
        <a:lstStyle/>
        <a:p>
          <a:endParaRPr lang="it-IT" sz="2800" b="1" dirty="0">
            <a:latin typeface="Bookman Old Style" pitchFamily="18" charset="0"/>
          </a:endParaRPr>
        </a:p>
      </dgm:t>
    </dgm:pt>
    <dgm:pt modelId="{450DDBBB-26FF-4F30-A9D6-EE8DBD90F8EB}" type="sibTrans" cxnId="{9A5C1F53-4B19-458B-99A7-F515A74F5E21}">
      <dgm:prSet/>
      <dgm:spPr/>
      <dgm:t>
        <a:bodyPr/>
        <a:lstStyle/>
        <a:p>
          <a:endParaRPr lang="it-IT"/>
        </a:p>
      </dgm:t>
    </dgm:pt>
    <dgm:pt modelId="{A256B5C7-FFB0-4863-8EE3-27F7C3D75C28}" type="parTrans" cxnId="{9A5C1F53-4B19-458B-99A7-F515A74F5E21}">
      <dgm:prSet/>
      <dgm:spPr/>
      <dgm:t>
        <a:bodyPr/>
        <a:lstStyle/>
        <a:p>
          <a:endParaRPr lang="it-IT"/>
        </a:p>
      </dgm:t>
    </dgm:pt>
    <dgm:pt modelId="{BCC6670A-D129-42ED-A019-CBCF8102E681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incapacità di andare oltre l’informazione letterale, e quindi di comprendere i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simboli</a:t>
          </a:r>
          <a:endParaRPr lang="it-IT" sz="2400" i="1" dirty="0">
            <a:solidFill>
              <a:srgbClr val="FFC000"/>
            </a:solidFill>
            <a:latin typeface="Bookman Old Style" pitchFamily="18" charset="0"/>
          </a:endParaRPr>
        </a:p>
      </dgm:t>
    </dgm:pt>
    <dgm:pt modelId="{DFE9A05D-1364-40EF-A36E-CC9BBB13E72A}" type="parTrans" cxnId="{31FD9DDF-F655-46B0-88D6-CE95DC68D1BE}">
      <dgm:prSet/>
      <dgm:spPr/>
      <dgm:t>
        <a:bodyPr/>
        <a:lstStyle/>
        <a:p>
          <a:endParaRPr lang="it-IT"/>
        </a:p>
      </dgm:t>
    </dgm:pt>
    <dgm:pt modelId="{54F8A157-D46B-4CA9-BC93-437B35067EEC}" type="sibTrans" cxnId="{31FD9DDF-F655-46B0-88D6-CE95DC68D1BE}">
      <dgm:prSet/>
      <dgm:spPr/>
      <dgm:t>
        <a:bodyPr/>
        <a:lstStyle/>
        <a:p>
          <a:endParaRPr lang="it-IT"/>
        </a:p>
      </dgm:t>
    </dgm:pt>
    <dgm:pt modelId="{2A2E106D-D006-4651-B704-A3B85AB2F4B9}">
      <dgm:prSet custT="1"/>
      <dgm:spPr/>
      <dgm:t>
        <a:bodyPr/>
        <a:lstStyle/>
        <a:p>
          <a:r>
            <a:rPr lang="it-IT" sz="2400" dirty="0" smtClean="0">
              <a:latin typeface="Bookman Old Style" pitchFamily="18" charset="0"/>
            </a:rPr>
            <a:t>difficoltà a comprendere </a:t>
          </a:r>
          <a:r>
            <a:rPr lang="it-IT" sz="2400" i="1" dirty="0" smtClean="0">
              <a:solidFill>
                <a:srgbClr val="FFC000"/>
              </a:solidFill>
              <a:latin typeface="Bookman Old Style" pitchFamily="18" charset="0"/>
            </a:rPr>
            <a:t>desideri ed intenzioni altrui</a:t>
          </a:r>
          <a:endParaRPr lang="it-IT" sz="2400" i="1" dirty="0">
            <a:solidFill>
              <a:srgbClr val="FFC000"/>
            </a:solidFill>
            <a:latin typeface="Bookman Old Style" pitchFamily="18" charset="0"/>
          </a:endParaRPr>
        </a:p>
      </dgm:t>
    </dgm:pt>
    <dgm:pt modelId="{231277E8-6515-489D-BD45-F39EE0EBF1B3}" type="parTrans" cxnId="{5976C90D-52A8-49B7-9B80-4A8E83B95056}">
      <dgm:prSet/>
      <dgm:spPr/>
      <dgm:t>
        <a:bodyPr/>
        <a:lstStyle/>
        <a:p>
          <a:endParaRPr lang="it-IT"/>
        </a:p>
      </dgm:t>
    </dgm:pt>
    <dgm:pt modelId="{6E66CC50-C137-4D6B-9348-0EE11D5AEA46}" type="sibTrans" cxnId="{5976C90D-52A8-49B7-9B80-4A8E83B95056}">
      <dgm:prSet/>
      <dgm:spPr/>
      <dgm:t>
        <a:bodyPr/>
        <a:lstStyle/>
        <a:p>
          <a:endParaRPr lang="it-IT"/>
        </a:p>
      </dgm:t>
    </dgm:pt>
    <dgm:pt modelId="{49DD2485-E63E-474B-A1DF-1250C623BE5D}" type="pres">
      <dgm:prSet presAssocID="{B49F8933-A948-4986-98DA-C6D9B4C4FB17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B5179BDE-7933-466E-9F3B-4C09494FBAA6}" type="pres">
      <dgm:prSet presAssocID="{E334DF8C-B2B2-40FF-A9F6-FB149B65623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D1E11A-D1A6-4D90-B402-CEC218402D68}" type="pres">
      <dgm:prSet presAssocID="{E334DF8C-B2B2-40FF-A9F6-FB149B656235}" presName="image" presStyleLbl="fgImgPlace1" presStyleIdx="0" presStyleCnt="1" custScaleX="172992" custScaleY="1111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4C68724B-85D2-4CEF-87F7-2862FA2436FA}" type="pres">
      <dgm:prSet presAssocID="{E334DF8C-B2B2-40FF-A9F6-FB149B656235}" presName="childNode" presStyleLbl="node1" presStyleIdx="0" presStyleCnt="1" custScaleX="126835" custScaleY="88464" custLinFactNeighborX="28" custLinFactNeighborY="-227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2A06FE-5663-4055-A6AE-F49199E7DBE9}" type="pres">
      <dgm:prSet presAssocID="{E334DF8C-B2B2-40FF-A9F6-FB149B656235}" presName="parentNode" presStyleLbl="revTx" presStyleIdx="0" presStyleCnt="1" custScaleY="8478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7E1FEAD-D57B-4F75-9391-0CAF1FCE37EB}" type="presOf" srcId="{BCC6670A-D129-42ED-A019-CBCF8102E681}" destId="{4C68724B-85D2-4CEF-87F7-2862FA2436FA}" srcOrd="0" destOrd="1" presId="urn:microsoft.com/office/officeart/2005/8/layout/hList2#5"/>
    <dgm:cxn modelId="{5976C90D-52A8-49B7-9B80-4A8E83B95056}" srcId="{E334DF8C-B2B2-40FF-A9F6-FB149B656235}" destId="{2A2E106D-D006-4651-B704-A3B85AB2F4B9}" srcOrd="2" destOrd="0" parTransId="{231277E8-6515-489D-BD45-F39EE0EBF1B3}" sibTransId="{6E66CC50-C137-4D6B-9348-0EE11D5AEA46}"/>
    <dgm:cxn modelId="{9A5C1F53-4B19-458B-99A7-F515A74F5E21}" srcId="{B49F8933-A948-4986-98DA-C6D9B4C4FB17}" destId="{E334DF8C-B2B2-40FF-A9F6-FB149B656235}" srcOrd="0" destOrd="0" parTransId="{A256B5C7-FFB0-4863-8EE3-27F7C3D75C28}" sibTransId="{450DDBBB-26FF-4F30-A9D6-EE8DBD90F8EB}"/>
    <dgm:cxn modelId="{33FAA12C-4AE9-42A0-A19E-BDF4E4DA1A20}" srcId="{E334DF8C-B2B2-40FF-A9F6-FB149B656235}" destId="{43BF7A6F-51A5-476A-8F2E-B2726D43FB4B}" srcOrd="0" destOrd="0" parTransId="{59AA961B-E606-4E99-86F6-741FD96E5042}" sibTransId="{0D594F4F-9993-4074-A189-1ACF92CD3752}"/>
    <dgm:cxn modelId="{89A87CCD-CD78-4A2E-990F-7338FEF82662}" type="presOf" srcId="{2A2E106D-D006-4651-B704-A3B85AB2F4B9}" destId="{4C68724B-85D2-4CEF-87F7-2862FA2436FA}" srcOrd="0" destOrd="2" presId="urn:microsoft.com/office/officeart/2005/8/layout/hList2#5"/>
    <dgm:cxn modelId="{31FD9DDF-F655-46B0-88D6-CE95DC68D1BE}" srcId="{E334DF8C-B2B2-40FF-A9F6-FB149B656235}" destId="{BCC6670A-D129-42ED-A019-CBCF8102E681}" srcOrd="1" destOrd="0" parTransId="{DFE9A05D-1364-40EF-A36E-CC9BBB13E72A}" sibTransId="{54F8A157-D46B-4CA9-BC93-437B35067EEC}"/>
    <dgm:cxn modelId="{FB4FBC85-02AA-4714-94C3-94596DCBCFDC}" type="presOf" srcId="{B49F8933-A948-4986-98DA-C6D9B4C4FB17}" destId="{49DD2485-E63E-474B-A1DF-1250C623BE5D}" srcOrd="0" destOrd="0" presId="urn:microsoft.com/office/officeart/2005/8/layout/hList2#5"/>
    <dgm:cxn modelId="{EBB7A964-E018-428B-81E4-B764815FFAD1}" type="presOf" srcId="{43BF7A6F-51A5-476A-8F2E-B2726D43FB4B}" destId="{4C68724B-85D2-4CEF-87F7-2862FA2436FA}" srcOrd="0" destOrd="0" presId="urn:microsoft.com/office/officeart/2005/8/layout/hList2#5"/>
    <dgm:cxn modelId="{4003A5D2-EBF2-4588-9CC9-9A57021B3F52}" type="presOf" srcId="{E334DF8C-B2B2-40FF-A9F6-FB149B656235}" destId="{D42A06FE-5663-4055-A6AE-F49199E7DBE9}" srcOrd="0" destOrd="0" presId="urn:microsoft.com/office/officeart/2005/8/layout/hList2#5"/>
    <dgm:cxn modelId="{CEE61F95-4800-4F4B-8F48-E01965866996}" type="presParOf" srcId="{49DD2485-E63E-474B-A1DF-1250C623BE5D}" destId="{B5179BDE-7933-466E-9F3B-4C09494FBAA6}" srcOrd="0" destOrd="0" presId="urn:microsoft.com/office/officeart/2005/8/layout/hList2#5"/>
    <dgm:cxn modelId="{96BAE209-23D3-4C62-A5CA-8B25AC523479}" type="presParOf" srcId="{B5179BDE-7933-466E-9F3B-4C09494FBAA6}" destId="{EAD1E11A-D1A6-4D90-B402-CEC218402D68}" srcOrd="0" destOrd="0" presId="urn:microsoft.com/office/officeart/2005/8/layout/hList2#5"/>
    <dgm:cxn modelId="{F6425ED0-CD5B-4DA1-9276-EDDD196B5739}" type="presParOf" srcId="{B5179BDE-7933-466E-9F3B-4C09494FBAA6}" destId="{4C68724B-85D2-4CEF-87F7-2862FA2436FA}" srcOrd="1" destOrd="0" presId="urn:microsoft.com/office/officeart/2005/8/layout/hList2#5"/>
    <dgm:cxn modelId="{B8776C07-3D1E-4F49-86E2-A5A13C288AEB}" type="presParOf" srcId="{B5179BDE-7933-466E-9F3B-4C09494FBAA6}" destId="{D42A06FE-5663-4055-A6AE-F49199E7DBE9}" srcOrd="2" destOrd="0" presId="urn:microsoft.com/office/officeart/2005/8/layout/hList2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DBFD79-F023-44EA-99F5-0C15FE4A8A8C}">
      <dsp:nvSpPr>
        <dsp:cNvPr id="0" name=""/>
        <dsp:cNvSpPr/>
      </dsp:nvSpPr>
      <dsp:spPr>
        <a:xfrm>
          <a:off x="662677" y="910"/>
          <a:ext cx="3024906" cy="16828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  <a:latin typeface="Bookman Old Style" pitchFamily="18" charset="0"/>
            </a:rPr>
            <a:t>Identificazione precoce </a:t>
          </a:r>
          <a:r>
            <a:rPr lang="it-IT" sz="2000" kern="1200" dirty="0" smtClean="0">
              <a:solidFill>
                <a:schemeClr val="tx1"/>
              </a:solidFill>
              <a:latin typeface="Bookman Old Style" pitchFamily="18" charset="0"/>
            </a:rPr>
            <a:t>della sintomatologia autistica</a:t>
          </a:r>
          <a:endParaRPr lang="it-IT" sz="20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662677" y="910"/>
        <a:ext cx="3024906" cy="1682887"/>
      </dsp:txXfrm>
    </dsp:sp>
    <dsp:sp modelId="{9C3AEBD1-E9C8-4248-BAB9-0D6611F87B71}">
      <dsp:nvSpPr>
        <dsp:cNvPr id="0" name=""/>
        <dsp:cNvSpPr/>
      </dsp:nvSpPr>
      <dsp:spPr>
        <a:xfrm>
          <a:off x="1687093" y="1820448"/>
          <a:ext cx="976074" cy="976074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700" kern="1200"/>
        </a:p>
      </dsp:txBody>
      <dsp:txXfrm>
        <a:off x="1687093" y="1820448"/>
        <a:ext cx="976074" cy="976074"/>
      </dsp:txXfrm>
    </dsp:sp>
    <dsp:sp modelId="{64AEB085-A60C-40A6-B040-C56907E4ABC3}">
      <dsp:nvSpPr>
        <dsp:cNvPr id="0" name=""/>
        <dsp:cNvSpPr/>
      </dsp:nvSpPr>
      <dsp:spPr>
        <a:xfrm>
          <a:off x="692658" y="2933173"/>
          <a:ext cx="2964945" cy="1682887"/>
        </a:xfrm>
        <a:prstGeom prst="ellipse">
          <a:avLst/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 smtClean="0">
              <a:solidFill>
                <a:schemeClr val="tx1"/>
              </a:solidFill>
              <a:latin typeface="Bookman Old Style" pitchFamily="18" charset="0"/>
            </a:rPr>
            <a:t>Tempestiva messa in atto di </a:t>
          </a:r>
          <a:r>
            <a:rPr lang="it-IT" sz="2000" b="1" kern="1200" dirty="0" smtClean="0">
              <a:solidFill>
                <a:schemeClr val="tx1"/>
              </a:solidFill>
              <a:latin typeface="Bookman Old Style" pitchFamily="18" charset="0"/>
            </a:rPr>
            <a:t>interventi terapeutici</a:t>
          </a:r>
          <a:endParaRPr lang="it-IT" sz="20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692658" y="2933173"/>
        <a:ext cx="2964945" cy="1682887"/>
      </dsp:txXfrm>
    </dsp:sp>
    <dsp:sp modelId="{27EBB9C3-2FAD-4341-BD5C-DCDA679DCC9B}">
      <dsp:nvSpPr>
        <dsp:cNvPr id="0" name=""/>
        <dsp:cNvSpPr/>
      </dsp:nvSpPr>
      <dsp:spPr>
        <a:xfrm>
          <a:off x="3940017" y="1995468"/>
          <a:ext cx="535158" cy="6260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kern="1200"/>
        </a:p>
      </dsp:txBody>
      <dsp:txXfrm>
        <a:off x="3940017" y="1995468"/>
        <a:ext cx="535158" cy="626034"/>
      </dsp:txXfrm>
    </dsp:sp>
    <dsp:sp modelId="{ADDC20C6-858C-4735-AB16-1487FB8FBB0C}">
      <dsp:nvSpPr>
        <dsp:cNvPr id="0" name=""/>
        <dsp:cNvSpPr/>
      </dsp:nvSpPr>
      <dsp:spPr>
        <a:xfrm>
          <a:off x="4697316" y="625597"/>
          <a:ext cx="3638840" cy="3365775"/>
        </a:xfrm>
        <a:prstGeom prst="ellipse">
          <a:avLst/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>
              <a:latin typeface="Bookman Old Style" pitchFamily="18" charset="0"/>
            </a:rPr>
            <a:t>Possono ridurre in modo significativo l’</a:t>
          </a:r>
          <a:r>
            <a:rPr lang="it-IT" sz="2100" b="1" i="1" u="sng" kern="1200" dirty="0" smtClean="0">
              <a:latin typeface="Bookman Old Style" pitchFamily="18" charset="0"/>
            </a:rPr>
            <a:t>impatto</a:t>
          </a:r>
          <a:r>
            <a:rPr lang="it-IT" sz="2100" kern="1200" dirty="0" smtClean="0">
              <a:latin typeface="Bookman Old Style" pitchFamily="18" charset="0"/>
            </a:rPr>
            <a:t> di questo disturbo sullo sviluppo globale del bambino</a:t>
          </a:r>
          <a:endParaRPr lang="it-IT" sz="2100" kern="1200" dirty="0">
            <a:latin typeface="Bookman Old Style" pitchFamily="18" charset="0"/>
          </a:endParaRPr>
        </a:p>
      </dsp:txBody>
      <dsp:txXfrm>
        <a:off x="4697316" y="625597"/>
        <a:ext cx="3638840" cy="336577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A7A5F5-6251-4448-94DA-A2CA400C75F7}">
      <dsp:nvSpPr>
        <dsp:cNvPr id="0" name=""/>
        <dsp:cNvSpPr/>
      </dsp:nvSpPr>
      <dsp:spPr>
        <a:xfrm>
          <a:off x="0" y="0"/>
          <a:ext cx="4651479" cy="465147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89D25A-EE26-44D0-8A01-5E298E96D0E1}">
      <dsp:nvSpPr>
        <dsp:cNvPr id="0" name=""/>
        <dsp:cNvSpPr/>
      </dsp:nvSpPr>
      <dsp:spPr>
        <a:xfrm>
          <a:off x="2325739" y="0"/>
          <a:ext cx="7205610" cy="46514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latin typeface="Bookman Old Style" pitchFamily="18" charset="0"/>
            </a:rPr>
            <a:t>Individuare</a:t>
          </a:r>
          <a:r>
            <a:rPr lang="it-IT" sz="2200" kern="1200" dirty="0" smtClean="0">
              <a:latin typeface="Bookman Old Style" pitchFamily="18" charset="0"/>
            </a:rPr>
            <a:t>: </a:t>
          </a:r>
          <a:endParaRPr lang="it-IT" sz="2200" kern="1200" dirty="0">
            <a:latin typeface="Bookman Old Style" pitchFamily="18" charset="0"/>
          </a:endParaRPr>
        </a:p>
      </dsp:txBody>
      <dsp:txXfrm>
        <a:off x="2325739" y="0"/>
        <a:ext cx="3602805" cy="1395446"/>
      </dsp:txXfrm>
    </dsp:sp>
    <dsp:sp modelId="{E7413151-462F-482A-8AB4-06DA8A8AA619}">
      <dsp:nvSpPr>
        <dsp:cNvPr id="0" name=""/>
        <dsp:cNvSpPr/>
      </dsp:nvSpPr>
      <dsp:spPr>
        <a:xfrm>
          <a:off x="814010" y="1395446"/>
          <a:ext cx="3023458" cy="302345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2571418"/>
            <a:satOff val="5874"/>
            <a:lumOff val="-1627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D6105D-482D-4B6F-98E4-87786BA101F5}">
      <dsp:nvSpPr>
        <dsp:cNvPr id="0" name=""/>
        <dsp:cNvSpPr/>
      </dsp:nvSpPr>
      <dsp:spPr>
        <a:xfrm>
          <a:off x="2325739" y="1395446"/>
          <a:ext cx="7205610" cy="30234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latin typeface="Bookman Old Style" pitchFamily="18" charset="0"/>
            </a:rPr>
            <a:t>Sostenere la famiglia nelle scelte mediche appropriate</a:t>
          </a:r>
          <a:r>
            <a:rPr lang="it-IT" sz="2200" kern="1200" dirty="0" smtClean="0">
              <a:latin typeface="Bookman Old Style" pitchFamily="18" charset="0"/>
            </a:rPr>
            <a:t>, </a:t>
          </a:r>
          <a:r>
            <a:rPr lang="it-IT" sz="2200" b="0" kern="1200" dirty="0" smtClean="0">
              <a:latin typeface="Bookman Old Style" pitchFamily="18" charset="0"/>
            </a:rPr>
            <a:t>valutando la presenza di:</a:t>
          </a:r>
          <a:endParaRPr lang="it-IT" sz="2200" b="0" kern="1200" dirty="0">
            <a:latin typeface="Bookman Old Style" pitchFamily="18" charset="0"/>
          </a:endParaRPr>
        </a:p>
      </dsp:txBody>
      <dsp:txXfrm>
        <a:off x="2325739" y="1395446"/>
        <a:ext cx="3602805" cy="1395442"/>
      </dsp:txXfrm>
    </dsp:sp>
    <dsp:sp modelId="{34BCE1EE-772C-4002-A6CD-FB82DCFBAE31}">
      <dsp:nvSpPr>
        <dsp:cNvPr id="0" name=""/>
        <dsp:cNvSpPr/>
      </dsp:nvSpPr>
      <dsp:spPr>
        <a:xfrm>
          <a:off x="1628018" y="2790888"/>
          <a:ext cx="1395442" cy="1395442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EA1C06-9F81-4B64-8B99-DF0E0E6AFBFA}">
      <dsp:nvSpPr>
        <dsp:cNvPr id="0" name=""/>
        <dsp:cNvSpPr/>
      </dsp:nvSpPr>
      <dsp:spPr>
        <a:xfrm>
          <a:off x="2325739" y="2790888"/>
          <a:ext cx="7205610" cy="13954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b="1" kern="1200" dirty="0" smtClean="0">
              <a:latin typeface="Bookman Old Style" pitchFamily="18" charset="0"/>
            </a:rPr>
            <a:t>Scegliere e indicare trattamento più idoneo    </a:t>
          </a:r>
          <a:endParaRPr lang="it-IT" sz="2200" b="1" kern="1200" dirty="0">
            <a:latin typeface="Bookman Old Style" pitchFamily="18" charset="0"/>
          </a:endParaRPr>
        </a:p>
      </dsp:txBody>
      <dsp:txXfrm>
        <a:off x="2325739" y="2790888"/>
        <a:ext cx="3602805" cy="1395442"/>
      </dsp:txXfrm>
    </dsp:sp>
    <dsp:sp modelId="{EF39C21F-2603-49FB-A11A-511709223400}">
      <dsp:nvSpPr>
        <dsp:cNvPr id="0" name=""/>
        <dsp:cNvSpPr/>
      </dsp:nvSpPr>
      <dsp:spPr>
        <a:xfrm>
          <a:off x="5928544" y="0"/>
          <a:ext cx="3602805" cy="139544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latin typeface="Bookman Old Style" pitchFamily="18" charset="0"/>
            </a:rPr>
            <a:t>componenti da trattare</a:t>
          </a:r>
          <a:endParaRPr lang="it-IT" sz="1800" kern="1200" dirty="0">
            <a:latin typeface="Bookman Old Style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latin typeface="Bookman Old Style" pitchFamily="18" charset="0"/>
            </a:rPr>
            <a:t>condizioni mediche associate ed avviare percorso idoneo (</a:t>
          </a:r>
          <a:r>
            <a:rPr lang="it-IT" sz="1800" kern="1200" dirty="0" err="1" smtClean="0">
              <a:latin typeface="Bookman Old Style" pitchFamily="18" charset="0"/>
            </a:rPr>
            <a:t>counseling</a:t>
          </a:r>
          <a:r>
            <a:rPr lang="it-IT" sz="1800" kern="1200" dirty="0" smtClean="0">
              <a:latin typeface="Bookman Old Style" pitchFamily="18" charset="0"/>
            </a:rPr>
            <a:t> genetico)</a:t>
          </a:r>
          <a:endParaRPr lang="it-IT" sz="1800" kern="1200" dirty="0">
            <a:latin typeface="Bookman Old Style" pitchFamily="18" charset="0"/>
          </a:endParaRPr>
        </a:p>
      </dsp:txBody>
      <dsp:txXfrm>
        <a:off x="5928544" y="0"/>
        <a:ext cx="3602805" cy="1395446"/>
      </dsp:txXfrm>
    </dsp:sp>
    <dsp:sp modelId="{055F489F-7322-4F25-9AB1-451A73F5C25A}">
      <dsp:nvSpPr>
        <dsp:cNvPr id="0" name=""/>
        <dsp:cNvSpPr/>
      </dsp:nvSpPr>
      <dsp:spPr>
        <a:xfrm>
          <a:off x="5928544" y="1395446"/>
          <a:ext cx="3602805" cy="139544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latin typeface="Bookman Old Style" pitchFamily="18" charset="0"/>
            </a:rPr>
            <a:t>compromissioni del sonno, dell’alimentazione e del controllo degli sfinteri</a:t>
          </a:r>
          <a:endParaRPr lang="it-IT" sz="1800" kern="1200" dirty="0">
            <a:latin typeface="Bookman Old Style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>
              <a:latin typeface="Bookman Old Style" pitchFamily="18" charset="0"/>
            </a:rPr>
            <a:t>comportamenti problematici</a:t>
          </a:r>
          <a:endParaRPr lang="it-IT" sz="1800" kern="1200" dirty="0">
            <a:latin typeface="Bookman Old Style" pitchFamily="18" charset="0"/>
          </a:endParaRPr>
        </a:p>
      </dsp:txBody>
      <dsp:txXfrm>
        <a:off x="5928544" y="1395446"/>
        <a:ext cx="3602805" cy="1395442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11EFB1-F15D-49DC-AC50-B992BF426048}">
      <dsp:nvSpPr>
        <dsp:cNvPr id="0" name=""/>
        <dsp:cNvSpPr/>
      </dsp:nvSpPr>
      <dsp:spPr>
        <a:xfrm>
          <a:off x="0" y="0"/>
          <a:ext cx="7579026" cy="8122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>
              <a:solidFill>
                <a:schemeClr val="tx1"/>
              </a:solidFill>
              <a:latin typeface="Bookman Old Style" pitchFamily="18" charset="0"/>
            </a:rPr>
            <a:t>1) Difficoltà nell’area socio-relazionale</a:t>
          </a:r>
          <a:endParaRPr lang="it-IT" sz="22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0" y="0"/>
        <a:ext cx="6681462" cy="812275"/>
      </dsp:txXfrm>
    </dsp:sp>
    <dsp:sp modelId="{82918FBA-F085-407A-8CB6-4CD3FCFF2381}">
      <dsp:nvSpPr>
        <dsp:cNvPr id="0" name=""/>
        <dsp:cNvSpPr/>
      </dsp:nvSpPr>
      <dsp:spPr>
        <a:xfrm>
          <a:off x="634743" y="959961"/>
          <a:ext cx="7579026" cy="812275"/>
        </a:xfrm>
        <a:prstGeom prst="roundRect">
          <a:avLst>
            <a:gd name="adj" fmla="val 10000"/>
          </a:avLst>
        </a:prstGeom>
        <a:solidFill>
          <a:schemeClr val="accent5">
            <a:hueOff val="1714279"/>
            <a:satOff val="3916"/>
            <a:lumOff val="-108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smtClean="0">
              <a:solidFill>
                <a:schemeClr val="tx1"/>
              </a:solidFill>
              <a:latin typeface="Bookman Old Style" pitchFamily="18" charset="0"/>
            </a:rPr>
            <a:t>2) Difficoltà nella comunicazione</a:t>
          </a:r>
          <a:endParaRPr lang="it-IT" sz="22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634743" y="959961"/>
        <a:ext cx="6416303" cy="812275"/>
      </dsp:txXfrm>
    </dsp:sp>
    <dsp:sp modelId="{5A1A4945-C232-4810-B741-BE1FF58B300E}">
      <dsp:nvSpPr>
        <dsp:cNvPr id="0" name=""/>
        <dsp:cNvSpPr/>
      </dsp:nvSpPr>
      <dsp:spPr>
        <a:xfrm>
          <a:off x="1000014" y="1919923"/>
          <a:ext cx="8099023" cy="812275"/>
        </a:xfrm>
        <a:prstGeom prst="roundRect">
          <a:avLst>
            <a:gd name="adj" fmla="val 10000"/>
          </a:avLst>
        </a:prstGeom>
        <a:solidFill>
          <a:schemeClr val="accent5">
            <a:hueOff val="3428557"/>
            <a:satOff val="7832"/>
            <a:lumOff val="-216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>
              <a:solidFill>
                <a:schemeClr val="tx1"/>
              </a:solidFill>
              <a:latin typeface="Bookman Old Style" pitchFamily="18" charset="0"/>
            </a:rPr>
            <a:t>3) Presenza di comportamenti ripetitivi - stereotipati</a:t>
          </a:r>
          <a:endParaRPr lang="it-IT" sz="22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000014" y="1919923"/>
        <a:ext cx="6866650" cy="812275"/>
      </dsp:txXfrm>
    </dsp:sp>
    <dsp:sp modelId="{E57ABF02-4E2F-4AC4-8FE1-B680F7DE614E}">
      <dsp:nvSpPr>
        <dsp:cNvPr id="0" name=""/>
        <dsp:cNvSpPr/>
      </dsp:nvSpPr>
      <dsp:spPr>
        <a:xfrm>
          <a:off x="1894756" y="2879885"/>
          <a:ext cx="7579026" cy="812275"/>
        </a:xfrm>
        <a:prstGeom prst="roundRect">
          <a:avLst>
            <a:gd name="adj" fmla="val 10000"/>
          </a:avLst>
        </a:prstGeom>
        <a:solidFill>
          <a:schemeClr val="accent5">
            <a:hueOff val="5142836"/>
            <a:satOff val="11748"/>
            <a:lumOff val="-325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b="1" i="1" kern="1200" dirty="0" smtClean="0">
              <a:solidFill>
                <a:schemeClr val="bg1"/>
              </a:solidFill>
              <a:latin typeface="Bookman Old Style" pitchFamily="18" charset="0"/>
            </a:rPr>
            <a:t>MA in età più precoce?</a:t>
          </a:r>
          <a:endParaRPr lang="it-IT" sz="3200" kern="1200" dirty="0">
            <a:solidFill>
              <a:schemeClr val="bg1"/>
            </a:solidFill>
            <a:latin typeface="Bookman Old Style" pitchFamily="18" charset="0"/>
          </a:endParaRPr>
        </a:p>
      </dsp:txBody>
      <dsp:txXfrm>
        <a:off x="1894756" y="2879885"/>
        <a:ext cx="6416303" cy="812275"/>
      </dsp:txXfrm>
    </dsp:sp>
    <dsp:sp modelId="{AF6952F5-3B91-44CA-9D1C-A0E6D132020D}">
      <dsp:nvSpPr>
        <dsp:cNvPr id="0" name=""/>
        <dsp:cNvSpPr/>
      </dsp:nvSpPr>
      <dsp:spPr>
        <a:xfrm>
          <a:off x="7051047" y="622129"/>
          <a:ext cx="527979" cy="5279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>
            <a:solidFill>
              <a:schemeClr val="tx1"/>
            </a:solidFill>
            <a:latin typeface="Bookman Old Style" pitchFamily="18" charset="0"/>
          </a:endParaRPr>
        </a:p>
      </dsp:txBody>
      <dsp:txXfrm>
        <a:off x="7051047" y="622129"/>
        <a:ext cx="527979" cy="527979"/>
      </dsp:txXfrm>
    </dsp:sp>
    <dsp:sp modelId="{7BB5F8E7-F28B-49FE-8DFC-D92D49570024}">
      <dsp:nvSpPr>
        <dsp:cNvPr id="0" name=""/>
        <dsp:cNvSpPr/>
      </dsp:nvSpPr>
      <dsp:spPr>
        <a:xfrm>
          <a:off x="7685790" y="1582090"/>
          <a:ext cx="527979" cy="5279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630408"/>
            <a:satOff val="-5396"/>
            <a:lumOff val="-33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>
            <a:solidFill>
              <a:schemeClr val="tx1"/>
            </a:solidFill>
            <a:latin typeface="Bookman Old Style" pitchFamily="18" charset="0"/>
          </a:endParaRPr>
        </a:p>
      </dsp:txBody>
      <dsp:txXfrm>
        <a:off x="7685790" y="1582090"/>
        <a:ext cx="527979" cy="527979"/>
      </dsp:txXfrm>
    </dsp:sp>
    <dsp:sp modelId="{CF783902-6F79-4783-9DB7-BF6C36627C80}">
      <dsp:nvSpPr>
        <dsp:cNvPr id="0" name=""/>
        <dsp:cNvSpPr/>
      </dsp:nvSpPr>
      <dsp:spPr>
        <a:xfrm>
          <a:off x="8311060" y="2542052"/>
          <a:ext cx="527979" cy="5279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5260815"/>
            <a:satOff val="-10792"/>
            <a:lumOff val="-67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>
            <a:solidFill>
              <a:schemeClr val="tx1"/>
            </a:solidFill>
            <a:latin typeface="Bookman Old Style" pitchFamily="18" charset="0"/>
          </a:endParaRPr>
        </a:p>
      </dsp:txBody>
      <dsp:txXfrm>
        <a:off x="8311060" y="2542052"/>
        <a:ext cx="527979" cy="5279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FFA259-8640-40D2-A4E4-6DD61AA22CBB}">
      <dsp:nvSpPr>
        <dsp:cNvPr id="0" name=""/>
        <dsp:cNvSpPr/>
      </dsp:nvSpPr>
      <dsp:spPr>
        <a:xfrm>
          <a:off x="2956782" y="241296"/>
          <a:ext cx="6853523" cy="37084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>
              <a:latin typeface="Bookman Old Style" pitchFamily="18" charset="0"/>
            </a:rPr>
            <a:t>Interazione e comunicazione sociale reciproca </a:t>
          </a:r>
          <a:endParaRPr lang="it-IT" sz="2600" kern="1200" dirty="0">
            <a:latin typeface="Bookman Old Style" pitchFamily="18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>
              <a:latin typeface="Bookman Old Style" pitchFamily="18" charset="0"/>
            </a:rPr>
            <a:t>Risposta agli altri</a:t>
          </a:r>
          <a:endParaRPr lang="it-IT" sz="2600" kern="1200" dirty="0">
            <a:latin typeface="Bookman Old Style" pitchFamily="18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>
              <a:latin typeface="Bookman Old Style" pitchFamily="18" charset="0"/>
            </a:rPr>
            <a:t>Contatto oculare</a:t>
          </a:r>
          <a:endParaRPr lang="it-IT" sz="2600" kern="1200" dirty="0">
            <a:latin typeface="Bookman Old Style" pitchFamily="18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>
              <a:latin typeface="Bookman Old Style" pitchFamily="18" charset="0"/>
            </a:rPr>
            <a:t>Presenza di gestualità</a:t>
          </a:r>
          <a:endParaRPr lang="it-IT" sz="2600" kern="1200" dirty="0">
            <a:latin typeface="Bookman Old Style" pitchFamily="18" charset="0"/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600" kern="1200" dirty="0" smtClean="0">
              <a:latin typeface="Bookman Old Style" pitchFamily="18" charset="0"/>
            </a:rPr>
            <a:t>Interessi insoliti o ristretti e comportamenti ripetitivi e rigidi</a:t>
          </a:r>
          <a:endParaRPr lang="it-IT" sz="2600" kern="1200" dirty="0">
            <a:latin typeface="Bookman Old Style" pitchFamily="18" charset="0"/>
          </a:endParaRPr>
        </a:p>
      </dsp:txBody>
      <dsp:txXfrm>
        <a:off x="2956782" y="241296"/>
        <a:ext cx="6853523" cy="3708406"/>
      </dsp:txXfrm>
    </dsp:sp>
    <dsp:sp modelId="{23757879-EB37-4DDF-8697-841E5B85BD62}">
      <dsp:nvSpPr>
        <dsp:cNvPr id="0" name=""/>
        <dsp:cNvSpPr/>
      </dsp:nvSpPr>
      <dsp:spPr>
        <a:xfrm>
          <a:off x="1796" y="596903"/>
          <a:ext cx="2954985" cy="29971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 smtClean="0">
            <a:latin typeface="Bookman Old Style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 dirty="0" smtClean="0">
            <a:latin typeface="Bookman Old Style" pitchFamily="18" charset="0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>
              <a:latin typeface="Bookman Old Style" pitchFamily="18" charset="0"/>
            </a:rPr>
            <a:t>Focus dell’osservazione</a:t>
          </a:r>
          <a:endParaRPr lang="it-IT" sz="2400" kern="1200" dirty="0">
            <a:latin typeface="Bookman Old Style" pitchFamily="18" charset="0"/>
          </a:endParaRPr>
        </a:p>
      </dsp:txBody>
      <dsp:txXfrm>
        <a:off x="1796" y="596903"/>
        <a:ext cx="2954985" cy="299719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2A06FE-5663-4055-A6AE-F49199E7DBE9}">
      <dsp:nvSpPr>
        <dsp:cNvPr id="0" name=""/>
        <dsp:cNvSpPr/>
      </dsp:nvSpPr>
      <dsp:spPr>
        <a:xfrm rot="16200000">
          <a:off x="-1110768" y="3111500"/>
          <a:ext cx="3385326" cy="8877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82904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b="1" kern="1200" dirty="0">
            <a:latin typeface="Bookman Old Style" pitchFamily="18" charset="0"/>
          </a:endParaRPr>
        </a:p>
      </dsp:txBody>
      <dsp:txXfrm rot="16200000">
        <a:off x="-1110768" y="3111500"/>
        <a:ext cx="3385326" cy="887701"/>
      </dsp:txXfrm>
    </dsp:sp>
    <dsp:sp modelId="{4C68724B-85D2-4CEF-87F7-2862FA2436FA}">
      <dsp:nvSpPr>
        <dsp:cNvPr id="0" name=""/>
        <dsp:cNvSpPr/>
      </dsp:nvSpPr>
      <dsp:spPr>
        <a:xfrm>
          <a:off x="941639" y="1492019"/>
          <a:ext cx="8093881" cy="37772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782904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400" kern="1200" dirty="0">
            <a:latin typeface="Bookman Old Style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latin typeface="Bookman Old Style" pitchFamily="18" charset="0"/>
            </a:rPr>
            <a:t>uso fortemente </a:t>
          </a:r>
          <a:r>
            <a:rPr lang="it-IT" sz="2400" i="1" kern="1200" dirty="0" smtClean="0">
              <a:solidFill>
                <a:srgbClr val="FFC000"/>
              </a:solidFill>
              <a:latin typeface="Bookman Old Style" pitchFamily="18" charset="0"/>
            </a:rPr>
            <a:t>limitato o assenza </a:t>
          </a:r>
          <a:r>
            <a:rPr lang="it-IT" sz="2400" kern="1200" dirty="0" smtClean="0">
              <a:latin typeface="Bookman Old Style" pitchFamily="18" charset="0"/>
            </a:rPr>
            <a:t>di </a:t>
          </a:r>
          <a:r>
            <a:rPr lang="it-IT" sz="2400" i="0" kern="1200" dirty="0" smtClean="0">
              <a:solidFill>
                <a:schemeClr val="bg1"/>
              </a:solidFill>
              <a:latin typeface="Bookman Old Style" pitchFamily="18" charset="0"/>
            </a:rPr>
            <a:t>linguaggio verbale</a:t>
          </a:r>
          <a:endParaRPr lang="it-IT" sz="2400" kern="1200" dirty="0">
            <a:latin typeface="Bookman Old Style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latin typeface="Bookman Old Style" pitchFamily="18" charset="0"/>
            </a:rPr>
            <a:t>presenza di </a:t>
          </a:r>
          <a:r>
            <a:rPr lang="it-IT" sz="2400" b="0" i="1" kern="1200" dirty="0" smtClean="0">
              <a:solidFill>
                <a:srgbClr val="FFC000"/>
              </a:solidFill>
              <a:latin typeface="Bookman Old Style" pitchFamily="18" charset="0"/>
            </a:rPr>
            <a:t>linguaggio </a:t>
          </a:r>
          <a:r>
            <a:rPr lang="it-IT" sz="2400" b="0" i="1" kern="1200" dirty="0" err="1" smtClean="0">
              <a:solidFill>
                <a:srgbClr val="FFC000"/>
              </a:solidFill>
              <a:latin typeface="Bookman Old Style" pitchFamily="18" charset="0"/>
            </a:rPr>
            <a:t>ecolalico</a:t>
          </a:r>
          <a:endParaRPr lang="it-IT" sz="2400" kern="1200" dirty="0">
            <a:latin typeface="Bookman Old Style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latin typeface="Bookman Old Style" pitchFamily="18" charset="0"/>
            </a:rPr>
            <a:t>anomalie nel </a:t>
          </a:r>
          <a:r>
            <a:rPr lang="it-IT" sz="2400" i="1" kern="1200" dirty="0" smtClean="0">
              <a:solidFill>
                <a:srgbClr val="FFC000"/>
              </a:solidFill>
              <a:latin typeface="Bookman Old Style" pitchFamily="18" charset="0"/>
            </a:rPr>
            <a:t>tono e ritmo </a:t>
          </a:r>
          <a:r>
            <a:rPr lang="it-IT" sz="2400" kern="1200" dirty="0" smtClean="0">
              <a:latin typeface="Bookman Old Style" pitchFamily="18" charset="0"/>
            </a:rPr>
            <a:t>delle produzioni vocali</a:t>
          </a:r>
          <a:endParaRPr lang="it-IT" sz="2400" kern="1200" dirty="0">
            <a:latin typeface="Bookman Old Style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latin typeface="Bookman Old Style" pitchFamily="18" charset="0"/>
            </a:rPr>
            <a:t>linguaggio </a:t>
          </a:r>
          <a:r>
            <a:rPr lang="it-IT" sz="2400" i="1" kern="1200" dirty="0" smtClean="0">
              <a:solidFill>
                <a:srgbClr val="FFC000"/>
              </a:solidFill>
              <a:latin typeface="Bookman Old Style" pitchFamily="18" charset="0"/>
            </a:rPr>
            <a:t>ripetitivo</a:t>
          </a:r>
          <a:r>
            <a:rPr lang="it-IT" sz="2400" kern="1200" dirty="0" smtClean="0">
              <a:latin typeface="Bookman Old Style" pitchFamily="18" charset="0"/>
            </a:rPr>
            <a:t>, frequente uso di frasi stereotipate o di neologismi</a:t>
          </a:r>
          <a:endParaRPr lang="it-IT" sz="2400" kern="1200" dirty="0">
            <a:latin typeface="Bookman Old Style" pitchFamily="18" charset="0"/>
          </a:endParaRPr>
        </a:p>
      </dsp:txBody>
      <dsp:txXfrm>
        <a:off x="941639" y="1492019"/>
        <a:ext cx="8093881" cy="3777271"/>
      </dsp:txXfrm>
    </dsp:sp>
    <dsp:sp modelId="{EAD1E11A-D1A6-4D90-B402-CEC218402D68}">
      <dsp:nvSpPr>
        <dsp:cNvPr id="0" name=""/>
        <dsp:cNvSpPr/>
      </dsp:nvSpPr>
      <dsp:spPr>
        <a:xfrm>
          <a:off x="133880" y="79876"/>
          <a:ext cx="3250994" cy="189870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2A06FE-5663-4055-A6AE-F49199E7DBE9}">
      <dsp:nvSpPr>
        <dsp:cNvPr id="0" name=""/>
        <dsp:cNvSpPr/>
      </dsp:nvSpPr>
      <dsp:spPr>
        <a:xfrm rot="16200000">
          <a:off x="-1002659" y="2548901"/>
          <a:ext cx="3214538" cy="80202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07343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b="1" kern="1200" dirty="0">
            <a:latin typeface="Bookman Old Style" pitchFamily="18" charset="0"/>
          </a:endParaRPr>
        </a:p>
      </dsp:txBody>
      <dsp:txXfrm rot="16200000">
        <a:off x="-1002659" y="2548901"/>
        <a:ext cx="3214538" cy="802026"/>
      </dsp:txXfrm>
    </dsp:sp>
    <dsp:sp modelId="{4C68724B-85D2-4CEF-87F7-2862FA2436FA}">
      <dsp:nvSpPr>
        <dsp:cNvPr id="0" name=""/>
        <dsp:cNvSpPr/>
      </dsp:nvSpPr>
      <dsp:spPr>
        <a:xfrm>
          <a:off x="571846" y="678298"/>
          <a:ext cx="8844348" cy="436124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707343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2400" kern="1200" dirty="0">
            <a:latin typeface="Bookman Old Style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latin typeface="Bookman Old Style" pitchFamily="18" charset="0"/>
            </a:rPr>
            <a:t>gamma ridotta (o fortemente limitata) di </a:t>
          </a:r>
          <a:r>
            <a:rPr lang="it-IT" sz="2400" i="1" kern="1200" dirty="0" smtClean="0">
              <a:solidFill>
                <a:srgbClr val="FFC000"/>
              </a:solidFill>
              <a:latin typeface="Bookman Old Style" pitchFamily="18" charset="0"/>
            </a:rPr>
            <a:t>espressioni facciali</a:t>
          </a:r>
          <a:r>
            <a:rPr lang="it-IT" sz="2400" kern="1200" dirty="0" smtClean="0">
              <a:latin typeface="Bookman Old Style" pitchFamily="18" charset="0"/>
            </a:rPr>
            <a:t> o di </a:t>
          </a:r>
          <a:r>
            <a:rPr lang="it-IT" sz="2400" i="1" kern="1200" dirty="0" smtClean="0">
              <a:solidFill>
                <a:srgbClr val="FFC000"/>
              </a:solidFill>
              <a:latin typeface="Bookman Old Style" pitchFamily="18" charset="0"/>
            </a:rPr>
            <a:t>sentimenti</a:t>
          </a:r>
          <a:r>
            <a:rPr lang="it-IT" sz="2400" kern="1200" dirty="0" smtClean="0">
              <a:latin typeface="Bookman Old Style" pitchFamily="18" charset="0"/>
            </a:rPr>
            <a:t> rivolti ad altri</a:t>
          </a:r>
          <a:endParaRPr lang="it-IT" sz="2400" kern="1200" dirty="0">
            <a:latin typeface="Bookman Old Style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latin typeface="Bookman Old Style" pitchFamily="18" charset="0"/>
            </a:rPr>
            <a:t>risposta assente o parziale (senza contatto oculare) quando chiamati per </a:t>
          </a:r>
          <a:r>
            <a:rPr lang="it-IT" sz="2400" i="1" kern="1200" dirty="0" smtClean="0">
              <a:solidFill>
                <a:srgbClr val="FFC000"/>
              </a:solidFill>
              <a:latin typeface="Bookman Old Style" pitchFamily="18" charset="0"/>
            </a:rPr>
            <a:t>nome</a:t>
          </a:r>
          <a:r>
            <a:rPr lang="it-IT" sz="2400" kern="1200" dirty="0" smtClean="0">
              <a:latin typeface="Bookman Old Style" pitchFamily="18" charset="0"/>
            </a:rPr>
            <a:t> nonostante non siano presenti deficit uditivi</a:t>
          </a:r>
          <a:endParaRPr lang="it-IT" sz="2400" kern="1200" dirty="0">
            <a:latin typeface="Bookman Old Style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latin typeface="Bookman Old Style" pitchFamily="18" charset="0"/>
            </a:rPr>
            <a:t>scarsa attenzione ai </a:t>
          </a:r>
          <a:r>
            <a:rPr lang="it-IT" sz="2400" i="1" kern="1200" dirty="0" smtClean="0">
              <a:solidFill>
                <a:srgbClr val="FFC000"/>
              </a:solidFill>
              <a:latin typeface="Bookman Old Style" pitchFamily="18" charset="0"/>
            </a:rPr>
            <a:t>genitori</a:t>
          </a:r>
          <a:r>
            <a:rPr lang="it-IT" sz="2400" kern="1200" dirty="0" smtClean="0">
              <a:latin typeface="Bookman Old Style" pitchFamily="18" charset="0"/>
            </a:rPr>
            <a:t> quando vanno via o quando rientrano in casa</a:t>
          </a:r>
          <a:endParaRPr lang="it-IT" sz="2400" kern="1200" dirty="0">
            <a:latin typeface="Bookman Old Style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kern="1200" dirty="0" smtClean="0">
              <a:latin typeface="Bookman Old Style" pitchFamily="18" charset="0"/>
            </a:rPr>
            <a:t>risposte </a:t>
          </a:r>
          <a:r>
            <a:rPr lang="it-IT" sz="2400" i="1" kern="1200" dirty="0" smtClean="0">
              <a:solidFill>
                <a:srgbClr val="FFC000"/>
              </a:solidFill>
              <a:latin typeface="Bookman Old Style" pitchFamily="18" charset="0"/>
            </a:rPr>
            <a:t>negative/inusuali</a:t>
          </a:r>
          <a:r>
            <a:rPr lang="it-IT" sz="2400" kern="1200" dirty="0" smtClean="0">
              <a:latin typeface="Bookman Old Style" pitchFamily="18" charset="0"/>
            </a:rPr>
            <a:t> alle richieste o ai tentativi di approccio degli altri (comportamenti evitanti)</a:t>
          </a:r>
          <a:endParaRPr lang="it-IT" sz="2400" kern="1200" dirty="0">
            <a:latin typeface="Bookman Old Style" pitchFamily="18" charset="0"/>
          </a:endParaRPr>
        </a:p>
      </dsp:txBody>
      <dsp:txXfrm>
        <a:off x="571846" y="678298"/>
        <a:ext cx="8844348" cy="4361247"/>
      </dsp:txXfrm>
    </dsp:sp>
    <dsp:sp modelId="{EAD1E11A-D1A6-4D90-B402-CEC218402D68}">
      <dsp:nvSpPr>
        <dsp:cNvPr id="0" name=""/>
        <dsp:cNvSpPr/>
      </dsp:nvSpPr>
      <dsp:spPr>
        <a:xfrm>
          <a:off x="249287" y="-178776"/>
          <a:ext cx="2961051" cy="1770698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2A06FE-5663-4055-A6AE-F49199E7DBE9}">
      <dsp:nvSpPr>
        <dsp:cNvPr id="0" name=""/>
        <dsp:cNvSpPr/>
      </dsp:nvSpPr>
      <dsp:spPr>
        <a:xfrm rot="16200000">
          <a:off x="-830576" y="3088842"/>
          <a:ext cx="4547395" cy="98579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69417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800" b="1" kern="1200" dirty="0">
            <a:latin typeface="Bookman Old Style" pitchFamily="18" charset="0"/>
          </a:endParaRPr>
        </a:p>
      </dsp:txBody>
      <dsp:txXfrm rot="16200000">
        <a:off x="-830576" y="3088842"/>
        <a:ext cx="4547395" cy="985795"/>
      </dsp:txXfrm>
    </dsp:sp>
    <dsp:sp modelId="{4C68724B-85D2-4CEF-87F7-2862FA2436FA}">
      <dsp:nvSpPr>
        <dsp:cNvPr id="0" name=""/>
        <dsp:cNvSpPr/>
      </dsp:nvSpPr>
      <dsp:spPr>
        <a:xfrm>
          <a:off x="214536" y="1118538"/>
          <a:ext cx="9221037" cy="482639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69417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>
              <a:latin typeface="Bookman Old Style" pitchFamily="18" charset="0"/>
            </a:rPr>
            <a:t>assenza di consapevolezza dello </a:t>
          </a:r>
          <a:r>
            <a:rPr lang="it-IT" sz="2200" i="1" kern="1200" dirty="0" smtClean="0">
              <a:solidFill>
                <a:srgbClr val="FFC000"/>
              </a:solidFill>
              <a:latin typeface="Bookman Old Style" pitchFamily="18" charset="0"/>
            </a:rPr>
            <a:t>spazio personale </a:t>
          </a:r>
          <a:r>
            <a:rPr lang="it-IT" sz="2200" kern="1200" dirty="0" smtClean="0">
              <a:latin typeface="Bookman Old Style" pitchFamily="18" charset="0"/>
            </a:rPr>
            <a:t>o intolleranza nei confronti di persone che entrano nel loro spazio personale</a:t>
          </a:r>
          <a:endParaRPr lang="it-IT" sz="2200" kern="1200" dirty="0">
            <a:latin typeface="Bookman Old Style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>
              <a:latin typeface="Bookman Old Style" pitchFamily="18" charset="0"/>
            </a:rPr>
            <a:t>mancanza di </a:t>
          </a:r>
          <a:r>
            <a:rPr lang="it-IT" sz="2200" i="1" kern="1200" dirty="0" smtClean="0">
              <a:solidFill>
                <a:srgbClr val="FFC000"/>
              </a:solidFill>
              <a:latin typeface="Bookman Old Style" pitchFamily="18" charset="0"/>
            </a:rPr>
            <a:t>interesse sociale </a:t>
          </a:r>
          <a:r>
            <a:rPr lang="it-IT" sz="2200" kern="1200" dirty="0" smtClean="0">
              <a:latin typeface="Bookman Old Style" pitchFamily="18" charset="0"/>
            </a:rPr>
            <a:t>verso gli altri, incluso i bambini della loro età</a:t>
          </a:r>
          <a:endParaRPr lang="it-IT" sz="2200" kern="1200" dirty="0">
            <a:latin typeface="Bookman Old Style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>
              <a:latin typeface="Bookman Old Style" pitchFamily="18" charset="0"/>
            </a:rPr>
            <a:t>presenza di </a:t>
          </a:r>
          <a:r>
            <a:rPr lang="it-IT" sz="2200" i="1" kern="1200" dirty="0" smtClean="0">
              <a:solidFill>
                <a:srgbClr val="FFC000"/>
              </a:solidFill>
              <a:latin typeface="Bookman Old Style" pitchFamily="18" charset="0"/>
            </a:rPr>
            <a:t>comportamenti aggressivi </a:t>
          </a:r>
          <a:r>
            <a:rPr lang="it-IT" sz="2200" kern="1200" dirty="0" smtClean="0">
              <a:latin typeface="Bookman Old Style" pitchFamily="18" charset="0"/>
            </a:rPr>
            <a:t>nei confronti di fratelli/sorelle</a:t>
          </a:r>
          <a:endParaRPr lang="it-IT" sz="2200" kern="1200" dirty="0">
            <a:latin typeface="Bookman Old Style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>
              <a:latin typeface="Bookman Old Style" pitchFamily="18" charset="0"/>
            </a:rPr>
            <a:t>assenza di </a:t>
          </a:r>
          <a:r>
            <a:rPr lang="it-IT" sz="2200" i="1" kern="1200" dirty="0" smtClean="0">
              <a:solidFill>
                <a:srgbClr val="FFC000"/>
              </a:solidFill>
              <a:latin typeface="Bookman Old Style" pitchFamily="18" charset="0"/>
            </a:rPr>
            <a:t>saluti convenzionali</a:t>
          </a:r>
          <a:endParaRPr lang="it-IT" sz="2200" kern="1200" dirty="0">
            <a:latin typeface="Bookman Old Style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>
              <a:latin typeface="Bookman Old Style" pitchFamily="18" charset="0"/>
            </a:rPr>
            <a:t>mancanza di consapevolezza di </a:t>
          </a:r>
          <a:r>
            <a:rPr lang="it-IT" sz="2200" i="1" kern="1200" dirty="0" smtClean="0">
              <a:solidFill>
                <a:srgbClr val="FFC000"/>
              </a:solidFill>
              <a:latin typeface="Bookman Old Style" pitchFamily="18" charset="0"/>
            </a:rPr>
            <a:t>comportamenti socialmente attesi</a:t>
          </a:r>
          <a:endParaRPr lang="it-IT" sz="2200" i="1" kern="1200" dirty="0">
            <a:solidFill>
              <a:srgbClr val="FFC000"/>
            </a:solidFill>
            <a:latin typeface="Bookman Old Style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>
              <a:latin typeface="Bookman Old Style" pitchFamily="18" charset="0"/>
            </a:rPr>
            <a:t>scarse abilità di </a:t>
          </a:r>
          <a:r>
            <a:rPr lang="it-IT" sz="2200" i="1" kern="1200" dirty="0" smtClean="0">
              <a:solidFill>
                <a:srgbClr val="FFC000"/>
              </a:solidFill>
              <a:latin typeface="Bookman Old Style" pitchFamily="18" charset="0"/>
            </a:rPr>
            <a:t>condivisione</a:t>
          </a:r>
          <a:r>
            <a:rPr lang="it-IT" sz="2200" kern="1200" dirty="0" smtClean="0">
              <a:latin typeface="Bookman Old Style" pitchFamily="18" charset="0"/>
            </a:rPr>
            <a:t> del gioco sociale o idee altrui</a:t>
          </a:r>
          <a:endParaRPr lang="it-IT" sz="2200" kern="1200" dirty="0">
            <a:latin typeface="Bookman Old Style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200" kern="1200" dirty="0" smtClean="0">
              <a:latin typeface="Bookman Old Style" pitchFamily="18" charset="0"/>
            </a:rPr>
            <a:t>assenza di </a:t>
          </a:r>
          <a:r>
            <a:rPr lang="it-IT" sz="2200" i="1" kern="1200" dirty="0" smtClean="0">
              <a:solidFill>
                <a:srgbClr val="FFC000"/>
              </a:solidFill>
              <a:latin typeface="Bookman Old Style" pitchFamily="18" charset="0"/>
            </a:rPr>
            <a:t>divertimento</a:t>
          </a:r>
          <a:r>
            <a:rPr lang="it-IT" sz="2200" kern="1200" dirty="0" smtClean="0">
              <a:latin typeface="Bookman Old Style" pitchFamily="18" charset="0"/>
            </a:rPr>
            <a:t> in situazioni particolarmente piacevoli per altri bambini</a:t>
          </a:r>
          <a:endParaRPr lang="it-IT" sz="2200" kern="1200" dirty="0">
            <a:latin typeface="Bookman Old Style" pitchFamily="18" charset="0"/>
          </a:endParaRPr>
        </a:p>
      </dsp:txBody>
      <dsp:txXfrm>
        <a:off x="214536" y="1118538"/>
        <a:ext cx="9221037" cy="4826397"/>
      </dsp:txXfrm>
    </dsp:sp>
    <dsp:sp modelId="{EAD1E11A-D1A6-4D90-B402-CEC218402D68}">
      <dsp:nvSpPr>
        <dsp:cNvPr id="0" name=""/>
        <dsp:cNvSpPr/>
      </dsp:nvSpPr>
      <dsp:spPr>
        <a:xfrm>
          <a:off x="0" y="-20421"/>
          <a:ext cx="2548596" cy="191329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#6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2#7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2#3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#4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#5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latin typeface="Times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latin typeface="Times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latin typeface="Times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E237B338-3781-4139-A4D1-DE5EFF159EC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84856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latin typeface="Times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latin typeface="Times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latin typeface="Times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F8C53F47-2A45-4E71-8D83-F7081F15ED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632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C53F47-2A45-4E71-8D83-F7081F15ED36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51204" name="Segnaposto numero diapositiva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1EABE934-0B80-4FD8-847E-8CF1CF52E54E}" type="slidenum">
              <a:rPr lang="it-IT" b="0">
                <a:latin typeface="Times" charset="0"/>
              </a:rPr>
              <a:pPr algn="r" eaLnBrk="0" hangingPunct="0"/>
              <a:t>12</a:t>
            </a:fld>
            <a:endParaRPr lang="it-IT" b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3277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24120-18EA-473B-A74E-589AFF3247FC}" type="slidenum">
              <a:rPr lang="it-IT" smtClean="0">
                <a:ea typeface="ＭＳ Ｐゴシック" pitchFamily="34" charset="-128"/>
              </a:rPr>
              <a:pPr/>
              <a:t>14</a:t>
            </a:fld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3379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001203-501B-4AB0-94C0-3210ABDA93FE}" type="slidenum">
              <a:rPr lang="it-IT" smtClean="0">
                <a:ea typeface="ＭＳ Ｐゴシック" pitchFamily="34" charset="-128"/>
              </a:rPr>
              <a:pPr/>
              <a:t>20</a:t>
            </a:fld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it-IT" smtClean="0">
              <a:latin typeface="Times" charset="0"/>
              <a:ea typeface="ＭＳ Ｐゴシック" pitchFamily="34" charset="-128"/>
            </a:endParaRPr>
          </a:p>
        </p:txBody>
      </p:sp>
      <p:sp>
        <p:nvSpPr>
          <p:cNvPr id="3482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8801F-7BE0-438B-A183-4567E3165D9C}" type="slidenum">
              <a:rPr lang="it-IT" smtClean="0">
                <a:ea typeface="ＭＳ Ｐゴシック" pitchFamily="34" charset="-128"/>
              </a:rPr>
              <a:pPr/>
              <a:t>21</a:t>
            </a:fld>
            <a:endParaRPr lang="it-IT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Cover_03"/>
          <p:cNvPicPr>
            <a:picLocks noChangeAspect="1" noChangeArrowheads="1"/>
          </p:cNvPicPr>
          <p:nvPr userDrawn="1"/>
        </p:nvPicPr>
        <p:blipFill>
          <a:blip r:embed="rId2"/>
          <a:srcRect l="3325" t="4535" b="19568"/>
          <a:stretch>
            <a:fillRect/>
          </a:stretch>
        </p:blipFill>
        <p:spPr bwMode="auto">
          <a:xfrm>
            <a:off x="352425" y="342900"/>
            <a:ext cx="10339388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6" name="Rectangle 40"/>
          <p:cNvSpPr>
            <a:spLocks noGrp="1" noChangeArrowheads="1"/>
          </p:cNvSpPr>
          <p:nvPr>
            <p:ph type="ctrTitle" sz="quarter"/>
          </p:nvPr>
        </p:nvSpPr>
        <p:spPr>
          <a:xfrm>
            <a:off x="1330325" y="2289175"/>
            <a:ext cx="8575675" cy="731838"/>
          </a:xfrm>
        </p:spPr>
        <p:txBody>
          <a:bodyPr lIns="91440" tIns="45720" rIns="91440" bIns="45720"/>
          <a:lstStyle>
            <a:lvl1pPr algn="ctr">
              <a:defRPr sz="4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251200"/>
            <a:ext cx="7467600" cy="822325"/>
          </a:xfrm>
        </p:spPr>
        <p:txBody>
          <a:bodyPr/>
          <a:lstStyle>
            <a:lvl1pPr marL="0" indent="0"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778750" y="544513"/>
            <a:ext cx="2149475" cy="4297362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30325" y="544513"/>
            <a:ext cx="6296025" cy="4297362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30325" y="1854200"/>
            <a:ext cx="4222750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705475" y="1854200"/>
            <a:ext cx="4222750" cy="298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9" descr="Intern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0" name="Text Box 56"/>
          <p:cNvSpPr txBox="1">
            <a:spLocks noChangeArrowheads="1"/>
          </p:cNvSpPr>
          <p:nvPr userDrawn="1"/>
        </p:nvSpPr>
        <p:spPr bwMode="auto">
          <a:xfrm>
            <a:off x="10212388" y="38100"/>
            <a:ext cx="5270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551" tIns="49775" rIns="99551" bIns="49775">
            <a:spAutoFit/>
          </a:bodyPr>
          <a:lstStyle/>
          <a:p>
            <a:pPr defTabSz="995363" eaLnBrk="0" hangingPunct="0">
              <a:defRPr/>
            </a:pPr>
            <a:fld id="{780D1F13-C2A1-4B0B-AA14-4C5FCCB58EF0}" type="slidenum">
              <a:rPr lang="en-US" sz="1500" b="0">
                <a:solidFill>
                  <a:schemeClr val="bg1"/>
                </a:solidFill>
                <a:latin typeface="RotisSemiSerif" pitchFamily="-94" charset="0"/>
                <a:ea typeface="ＭＳ Ｐゴシック" charset="-128"/>
                <a:cs typeface="Arial" charset="0"/>
              </a:rPr>
              <a:pPr defTabSz="995363" eaLnBrk="0" hangingPunct="0">
                <a:defRPr/>
              </a:pPr>
              <a:t>‹N›</a:t>
            </a:fld>
            <a:endParaRPr lang="en-US" sz="1500" b="0">
              <a:solidFill>
                <a:srgbClr val="FF0000"/>
              </a:solidFill>
              <a:latin typeface="RotisSemiSerif" pitchFamily="-94" charset="0"/>
              <a:ea typeface="ＭＳ Ｐゴシック" charset="-128"/>
              <a:cs typeface="Arial" charset="0"/>
            </a:endParaRPr>
          </a:p>
        </p:txBody>
      </p:sp>
      <p:sp>
        <p:nvSpPr>
          <p:cNvPr id="1028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1330325" y="544513"/>
            <a:ext cx="8597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51" tIns="49775" rIns="99551" bIns="49775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84" name="Line 60"/>
          <p:cNvSpPr>
            <a:spLocks noChangeShapeType="1"/>
          </p:cNvSpPr>
          <p:nvPr userDrawn="1"/>
        </p:nvSpPr>
        <p:spPr bwMode="auto">
          <a:xfrm>
            <a:off x="10202863" y="50800"/>
            <a:ext cx="0" cy="2936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>
              <a:latin typeface="Verdana" pitchFamily="-106" charset="0"/>
              <a:ea typeface="+mn-ea"/>
            </a:endParaRPr>
          </a:p>
        </p:txBody>
      </p:sp>
      <p:sp>
        <p:nvSpPr>
          <p:cNvPr id="1030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0325" y="1854200"/>
            <a:ext cx="85979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ransition>
    <p:dissolve/>
  </p:transition>
  <p:txStyles>
    <p:titleStyle>
      <a:lvl1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+mj-lt"/>
          <a:ea typeface="ＭＳ Ｐゴシック" pitchFamily="-106" charset="-128"/>
          <a:cs typeface="ＭＳ Ｐゴシック" charset="-128"/>
        </a:defRPr>
      </a:lvl1pPr>
      <a:lvl2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 charset="-128"/>
        </a:defRPr>
      </a:lvl2pPr>
      <a:lvl3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 charset="-128"/>
        </a:defRPr>
      </a:lvl3pPr>
      <a:lvl4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 charset="-128"/>
        </a:defRPr>
      </a:lvl4pPr>
      <a:lvl5pPr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  <a:ea typeface="ＭＳ Ｐゴシック" pitchFamily="-106" charset="-128"/>
          <a:cs typeface="ＭＳ Ｐゴシック" charset="-128"/>
        </a:defRPr>
      </a:lvl5pPr>
      <a:lvl6pPr marL="4572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6pPr>
      <a:lvl7pPr marL="9144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7pPr>
      <a:lvl8pPr marL="13716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8pPr>
      <a:lvl9pPr marL="1828800" algn="l" defTabSz="995363" rtl="0" eaLnBrk="0" fontAlgn="base" hangingPunct="0">
        <a:spcBef>
          <a:spcPct val="0"/>
        </a:spcBef>
        <a:spcAft>
          <a:spcPct val="0"/>
        </a:spcAft>
        <a:defRPr sz="3600">
          <a:solidFill>
            <a:srgbClr val="0154A0"/>
          </a:solidFill>
          <a:latin typeface="RotisSemiSerif" pitchFamily="-94" charset="0"/>
        </a:defRPr>
      </a:lvl9pPr>
    </p:titleStyle>
    <p:bodyStyle>
      <a:lvl1pPr marL="373063" indent="-373063" algn="l" defTabSz="995363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rgbClr val="5C5C5C"/>
          </a:solidFill>
          <a:latin typeface="+mn-lt"/>
          <a:ea typeface="ＭＳ Ｐゴシック" pitchFamily="-106" charset="-128"/>
          <a:cs typeface="ＭＳ Ｐゴシック" charset="-128"/>
        </a:defRPr>
      </a:lvl1pPr>
      <a:lvl2pPr marL="809625" indent="-3111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rgbClr val="5C5C5C"/>
          </a:solidFill>
          <a:latin typeface="+mn-lt"/>
          <a:ea typeface="ＭＳ Ｐゴシック" pitchFamily="-106" charset="-128"/>
        </a:defRPr>
      </a:lvl2pPr>
      <a:lvl3pPr marL="1244600" indent="-249238" algn="l" defTabSz="995363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5C5C5C"/>
          </a:solidFill>
          <a:latin typeface="+mn-lt"/>
          <a:ea typeface="ＭＳ Ｐゴシック" pitchFamily="-106" charset="-128"/>
        </a:defRPr>
      </a:lvl3pPr>
      <a:lvl4pPr marL="1700213" indent="-247650" algn="l" defTabSz="995363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5C5C5C"/>
          </a:solidFill>
          <a:latin typeface="+mn-lt"/>
          <a:ea typeface="ＭＳ Ｐゴシック" pitchFamily="-106" charset="-128"/>
        </a:defRPr>
      </a:lvl4pPr>
      <a:lvl5pPr marL="21574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5pPr>
      <a:lvl6pPr marL="26146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6pPr>
      <a:lvl7pPr marL="30718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7pPr>
      <a:lvl8pPr marL="35290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8pPr>
      <a:lvl9pPr marL="3986213" indent="-249238" algn="l" defTabSz="9953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rgbClr val="5C5C5C"/>
          </a:solidFill>
          <a:latin typeface="+mn-lt"/>
          <a:ea typeface="ＭＳ Ｐゴシック" pitchFamily="-106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088" y="492125"/>
            <a:ext cx="9707562" cy="4832350"/>
          </a:xfrm>
        </p:spPr>
        <p:txBody>
          <a:bodyPr/>
          <a:lstStyle/>
          <a:p>
            <a:pPr eaLnBrk="1" hangingPunct="1"/>
            <a:r>
              <a:rPr lang="it-IT" sz="4100" b="1" dirty="0" smtClean="0">
                <a:solidFill>
                  <a:schemeClr val="bg1"/>
                </a:solidFill>
                <a:latin typeface="Bookman Old Style" pitchFamily="18" charset="0"/>
                <a:ea typeface="ＭＳ Ｐゴシック" pitchFamily="34" charset="-128"/>
              </a:rPr>
              <a:t/>
            </a:r>
            <a:br>
              <a:rPr lang="it-IT" sz="4100" b="1" dirty="0" smtClean="0">
                <a:solidFill>
                  <a:schemeClr val="bg1"/>
                </a:solidFill>
                <a:latin typeface="Bookman Old Style" pitchFamily="18" charset="0"/>
                <a:ea typeface="ＭＳ Ｐゴシック" pitchFamily="34" charset="-128"/>
              </a:rPr>
            </a:br>
            <a:r>
              <a:rPr lang="it-IT" sz="4100" b="1" dirty="0" smtClean="0">
                <a:solidFill>
                  <a:schemeClr val="bg1"/>
                </a:solidFill>
                <a:latin typeface="Bookman Old Style" pitchFamily="18" charset="0"/>
                <a:ea typeface="ＭＳ Ｐゴシック" pitchFamily="34" charset="-128"/>
              </a:rPr>
              <a:t/>
            </a:r>
            <a:br>
              <a:rPr lang="it-IT" sz="4100" b="1" dirty="0" smtClean="0">
                <a:solidFill>
                  <a:schemeClr val="bg1"/>
                </a:solidFill>
                <a:latin typeface="Bookman Old Style" pitchFamily="18" charset="0"/>
                <a:ea typeface="ＭＳ Ｐゴシック" pitchFamily="34" charset="-128"/>
              </a:rPr>
            </a:br>
            <a:r>
              <a:rPr lang="it-IT" sz="3600" b="1" dirty="0" smtClean="0">
                <a:latin typeface="Bookman Old Style" pitchFamily="18" charset="0"/>
                <a:ea typeface="ＭＳ Ｐゴシック" pitchFamily="34" charset="-128"/>
              </a:rPr>
              <a:t>Modalità di valutazione </a:t>
            </a:r>
            <a:br>
              <a:rPr lang="it-IT" sz="3600" b="1" dirty="0" smtClean="0">
                <a:latin typeface="Bookman Old Style" pitchFamily="18" charset="0"/>
                <a:ea typeface="ＭＳ Ｐゴシック" pitchFamily="34" charset="-128"/>
              </a:rPr>
            </a:br>
            <a:r>
              <a:rPr lang="it-IT" sz="3600" b="1" dirty="0" smtClean="0">
                <a:latin typeface="Bookman Old Style" pitchFamily="18" charset="0"/>
                <a:ea typeface="ＭＳ Ｐゴシック" pitchFamily="34" charset="-128"/>
              </a:rPr>
              <a:t>dei Disturbi dello Spettro Autistico </a:t>
            </a:r>
            <a:br>
              <a:rPr lang="it-IT" sz="3600" b="1" dirty="0" smtClean="0">
                <a:latin typeface="Bookman Old Style" pitchFamily="18" charset="0"/>
                <a:ea typeface="ＭＳ Ｐゴシック" pitchFamily="34" charset="-128"/>
              </a:rPr>
            </a:br>
            <a:r>
              <a:rPr lang="it-IT" sz="3600" b="1" dirty="0" smtClean="0">
                <a:latin typeface="Bookman Old Style" pitchFamily="18" charset="0"/>
                <a:ea typeface="ＭＳ Ｐゴシック" pitchFamily="34" charset="-128"/>
              </a:rPr>
              <a:t>nei bambini in età precoce </a:t>
            </a:r>
            <a:br>
              <a:rPr lang="it-IT" sz="3600" b="1" dirty="0" smtClean="0">
                <a:latin typeface="Bookman Old Style" pitchFamily="18" charset="0"/>
                <a:ea typeface="ＭＳ Ｐゴシック" pitchFamily="34" charset="-128"/>
              </a:rPr>
            </a:br>
            <a:r>
              <a:rPr lang="it-IT" sz="3600" b="1" dirty="0" smtClean="0">
                <a:latin typeface="Bookman Old Style" pitchFamily="18" charset="0"/>
                <a:ea typeface="ＭＳ Ｐゴシック" pitchFamily="34" charset="-128"/>
              </a:rPr>
              <a:t>(18-30 mesi)</a:t>
            </a:r>
            <a:r>
              <a:rPr lang="it-IT" sz="4100" b="1" dirty="0" smtClean="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rPr>
              <a:t/>
            </a:r>
            <a:br>
              <a:rPr lang="it-IT" sz="4100" b="1" dirty="0" smtClean="0">
                <a:solidFill>
                  <a:schemeClr val="tx1"/>
                </a:solidFill>
                <a:latin typeface="Bookman Old Style" pitchFamily="18" charset="0"/>
                <a:ea typeface="ＭＳ Ｐゴシック" pitchFamily="34" charset="-128"/>
              </a:rPr>
            </a:br>
            <a:r>
              <a:rPr lang="it-IT" sz="4100" b="1" dirty="0" smtClean="0">
                <a:solidFill>
                  <a:schemeClr val="bg1"/>
                </a:solidFill>
                <a:latin typeface="Bookman Old Style" pitchFamily="18" charset="0"/>
                <a:ea typeface="ＭＳ Ｐゴシック" pitchFamily="34" charset="-128"/>
              </a:rPr>
              <a:t/>
            </a:r>
            <a:br>
              <a:rPr lang="it-IT" sz="4100" b="1" dirty="0" smtClean="0">
                <a:solidFill>
                  <a:schemeClr val="bg1"/>
                </a:solidFill>
                <a:latin typeface="Bookman Old Style" pitchFamily="18" charset="0"/>
                <a:ea typeface="ＭＳ Ｐゴシック" pitchFamily="34" charset="-128"/>
              </a:rPr>
            </a:br>
            <a:endParaRPr lang="it-IT" sz="4100" b="1" dirty="0" smtClean="0">
              <a:solidFill>
                <a:schemeClr val="bg1"/>
              </a:solidFill>
              <a:latin typeface="Bookman Old Style" pitchFamily="18" charset="0"/>
              <a:ea typeface="ＭＳ Ｐゴシック" pitchFamily="34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800" y="4076700"/>
            <a:ext cx="10244138" cy="1878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000" dirty="0" smtClean="0">
                <a:solidFill>
                  <a:srgbClr val="0154A0"/>
                </a:solidFill>
                <a:latin typeface="Bookman Old Style" pitchFamily="18" charset="0"/>
                <a:ea typeface="ＭＳ Ｐゴシック" pitchFamily="34" charset="-128"/>
              </a:rPr>
              <a:t>Dott.ssa Lidia </a:t>
            </a:r>
            <a:r>
              <a:rPr lang="it-IT" sz="2000" dirty="0" err="1" smtClean="0">
                <a:solidFill>
                  <a:srgbClr val="0154A0"/>
                </a:solidFill>
                <a:latin typeface="Bookman Old Style" pitchFamily="18" charset="0"/>
                <a:ea typeface="ＭＳ Ｐゴシック" pitchFamily="34" charset="-128"/>
              </a:rPr>
              <a:t>D’Elia</a:t>
            </a:r>
            <a:endParaRPr lang="it-IT" sz="2000" dirty="0" smtClean="0">
              <a:solidFill>
                <a:srgbClr val="0154A0"/>
              </a:solidFill>
              <a:latin typeface="Bookman Old Style" pitchFamily="18" charset="0"/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it-IT" sz="1600" dirty="0" smtClean="0">
              <a:latin typeface="Bookman Old Style" pitchFamily="18" charset="0"/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it-IT" sz="1600" dirty="0" smtClean="0">
              <a:latin typeface="Bookman Old Style" pitchFamily="18" charset="0"/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endParaRPr lang="it-IT" sz="1600" dirty="0" smtClean="0">
              <a:latin typeface="Bookman Old Style" pitchFamily="18" charset="0"/>
              <a:ea typeface="ＭＳ Ｐゴシック" pitchFamily="34" charset="-128"/>
            </a:endParaRPr>
          </a:p>
          <a:p>
            <a:pPr eaLnBrk="1" hangingPunct="1">
              <a:buFontTx/>
              <a:buNone/>
            </a:pPr>
            <a:r>
              <a:rPr lang="it-IT" sz="1600" dirty="0" err="1" smtClean="0">
                <a:latin typeface="Bookman Old Style" pitchFamily="18" charset="0"/>
                <a:ea typeface="ＭＳ Ｐゴシック" pitchFamily="34" charset="-128"/>
              </a:rPr>
              <a:t>U.O.C.</a:t>
            </a:r>
            <a:r>
              <a:rPr lang="it-IT" sz="1600" dirty="0" smtClean="0">
                <a:latin typeface="Bookman Old Style" pitchFamily="18" charset="0"/>
                <a:ea typeface="ＭＳ Ｐゴシック" pitchFamily="34" charset="-128"/>
              </a:rPr>
              <a:t> Neuropsichiatria Infantile</a:t>
            </a:r>
          </a:p>
          <a:p>
            <a:pPr eaLnBrk="1" hangingPunct="1">
              <a:buFontTx/>
              <a:buNone/>
            </a:pPr>
            <a:r>
              <a:rPr lang="it-IT" sz="1600" dirty="0" smtClean="0">
                <a:latin typeface="Bookman Old Style" pitchFamily="18" charset="0"/>
                <a:ea typeface="ＭＳ Ｐゴシック" pitchFamily="34" charset="-128"/>
              </a:rPr>
              <a:t>Ospedale Pediatrico Bambino Gesù di Roma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>
          <a:xfrm>
            <a:off x="1087438" y="493713"/>
            <a:ext cx="9047162" cy="531812"/>
          </a:xfrm>
        </p:spPr>
        <p:txBody>
          <a:bodyPr/>
          <a:lstStyle/>
          <a:p>
            <a:pPr algn="ctr"/>
            <a:r>
              <a:rPr lang="it-IT" sz="2800" b="1" smtClean="0">
                <a:latin typeface="Bookman Old Style" pitchFamily="18" charset="0"/>
                <a:ea typeface="ＭＳ Ｐゴシック" pitchFamily="34" charset="-128"/>
              </a:rPr>
              <a:t>“Idee ed immaginazione”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889000" y="1028700"/>
          <a:ext cx="9385300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2479675" y="560388"/>
            <a:ext cx="7897813" cy="962025"/>
          </a:xfrm>
        </p:spPr>
        <p:txBody>
          <a:bodyPr/>
          <a:lstStyle/>
          <a:p>
            <a:pPr algn="ctr"/>
            <a:r>
              <a:rPr lang="it-IT" sz="2800" b="1" smtClean="0">
                <a:latin typeface="Bookman Old Style" pitchFamily="18" charset="0"/>
                <a:ea typeface="ＭＳ Ｐゴシック" pitchFamily="34" charset="-128"/>
              </a:rPr>
              <a:t>“Interessi insoliti/ristretti e comportamenti ripetitivi”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812800" y="1114425"/>
          <a:ext cx="9512300" cy="494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1"/>
          <p:cNvSpPr>
            <a:spLocks noGrp="1"/>
          </p:cNvSpPr>
          <p:nvPr>
            <p:ph type="title" idx="4294967295"/>
          </p:nvPr>
        </p:nvSpPr>
        <p:spPr>
          <a:xfrm>
            <a:off x="2203450" y="501650"/>
            <a:ext cx="7061200" cy="593725"/>
          </a:xfrm>
        </p:spPr>
        <p:txBody>
          <a:bodyPr/>
          <a:lstStyle/>
          <a:p>
            <a:pPr algn="ctr"/>
            <a:r>
              <a:rPr lang="it-IT" sz="3200" b="1" smtClean="0">
                <a:latin typeface="Bookman Old Style" pitchFamily="18" charset="0"/>
                <a:ea typeface="ＭＳ Ｐゴシック" pitchFamily="34" charset="-128"/>
              </a:rPr>
              <a:t>Sintomi precoci aspecifici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sz="quarter" idx="4294967295"/>
          </p:nvPr>
        </p:nvGraphicFramePr>
        <p:xfrm>
          <a:off x="1364105" y="1254177"/>
          <a:ext cx="8214610" cy="501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190625" y="1866900"/>
          <a:ext cx="85979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>
          <a:xfrm>
            <a:off x="715963" y="471488"/>
            <a:ext cx="9531350" cy="654050"/>
          </a:xfrm>
        </p:spPr>
        <p:txBody>
          <a:bodyPr/>
          <a:lstStyle/>
          <a:p>
            <a:pPr algn="ctr"/>
            <a:r>
              <a:rPr lang="it-IT" b="1" smtClean="0">
                <a:latin typeface="Bookman Old Style" pitchFamily="18" charset="0"/>
                <a:ea typeface="ＭＳ Ｐゴシック" pitchFamily="34" charset="-128"/>
              </a:rPr>
              <a:t>Iter diagnostico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840673" y="1370350"/>
          <a:ext cx="953135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1600200" y="725488"/>
            <a:ext cx="8597900" cy="592137"/>
          </a:xfrm>
        </p:spPr>
        <p:txBody>
          <a:bodyPr/>
          <a:lstStyle/>
          <a:p>
            <a:pPr algn="ctr"/>
            <a:r>
              <a:rPr lang="it-IT" sz="3200" b="1" smtClean="0">
                <a:latin typeface="Bookman Old Style" pitchFamily="18" charset="0"/>
                <a:ea typeface="ＭＳ Ｐゴシック" pitchFamily="34" charset="-128"/>
              </a:rPr>
              <a:t>ADOS-2 modulo Toddler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870132" y="1967224"/>
          <a:ext cx="9232900" cy="3669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7338" y="555625"/>
            <a:ext cx="81661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51" tIns="49775" rIns="99551" bIns="49775" anchor="ctr">
            <a:spAutoFit/>
          </a:bodyPr>
          <a:lstStyle/>
          <a:p>
            <a:pPr algn="ctr" defTabSz="995363">
              <a:defRPr/>
            </a:pPr>
            <a:r>
              <a:rPr lang="it-IT" sz="3200" kern="0" dirty="0" err="1">
                <a:solidFill>
                  <a:srgbClr val="0154A0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rPr>
              <a:t>ADOS-Toddler</a:t>
            </a:r>
            <a:r>
              <a:rPr lang="it-IT" sz="3200" kern="0" dirty="0">
                <a:solidFill>
                  <a:srgbClr val="0154A0"/>
                </a:solidFill>
                <a:latin typeface="Bookman Old Style" pitchFamily="18" charset="0"/>
                <a:ea typeface="ＭＳ Ｐゴシック" charset="-128"/>
                <a:cs typeface="ＭＳ Ｐゴシック" charset="-128"/>
              </a:rPr>
              <a:t> </a:t>
            </a:r>
            <a:r>
              <a:rPr lang="it-IT" sz="3200" b="0" dirty="0">
                <a:solidFill>
                  <a:srgbClr val="0154A0"/>
                </a:solidFill>
                <a:latin typeface="Bookman Old Style" pitchFamily="18" charset="0"/>
                <a:ea typeface="ＭＳ Ｐゴシック" charset="-128"/>
              </a:rPr>
              <a:t>(</a:t>
            </a:r>
            <a:r>
              <a:rPr lang="it-IT" sz="3200" b="0" dirty="0" err="1">
                <a:solidFill>
                  <a:srgbClr val="0154A0"/>
                </a:solidFill>
                <a:latin typeface="Bookman Old Style" pitchFamily="18" charset="0"/>
                <a:ea typeface="ＭＳ Ｐゴシック" charset="-128"/>
              </a:rPr>
              <a:t>Luyster</a:t>
            </a:r>
            <a:r>
              <a:rPr lang="it-IT" sz="3200" b="0" dirty="0">
                <a:solidFill>
                  <a:srgbClr val="0154A0"/>
                </a:solidFill>
                <a:latin typeface="Bookman Old Style" pitchFamily="18" charset="0"/>
                <a:ea typeface="ＭＳ Ｐゴシック" charset="-128"/>
              </a:rPr>
              <a:t> </a:t>
            </a:r>
            <a:r>
              <a:rPr lang="it-IT" sz="3200" b="0" dirty="0" err="1">
                <a:solidFill>
                  <a:srgbClr val="0154A0"/>
                </a:solidFill>
                <a:latin typeface="Bookman Old Style" pitchFamily="18" charset="0"/>
                <a:ea typeface="ＭＳ Ｐゴシック" charset="-128"/>
              </a:rPr>
              <a:t>et</a:t>
            </a:r>
            <a:r>
              <a:rPr lang="it-IT" sz="3200" b="0" dirty="0">
                <a:solidFill>
                  <a:srgbClr val="0154A0"/>
                </a:solidFill>
                <a:latin typeface="Bookman Old Style" pitchFamily="18" charset="0"/>
                <a:ea typeface="ＭＳ Ｐゴシック" charset="-128"/>
              </a:rPr>
              <a:t> al., 2009)</a:t>
            </a:r>
            <a:endParaRPr lang="it-IT" sz="3200" kern="0" dirty="0">
              <a:solidFill>
                <a:srgbClr val="0154A0"/>
              </a:solidFill>
              <a:latin typeface="Bookman Old Style" pitchFamily="18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4" name="Diagramma 3"/>
          <p:cNvGraphicFramePr/>
          <p:nvPr/>
        </p:nvGraphicFramePr>
        <p:xfrm>
          <a:off x="451578" y="1612150"/>
          <a:ext cx="9918700" cy="432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222750" y="1828800"/>
            <a:ext cx="1608138" cy="830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In cosa consiste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396163" y="1903413"/>
            <a:ext cx="1657350" cy="8318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Come si applica</a:t>
            </a: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</p:nvPr>
        </p:nvGraphicFramePr>
        <p:xfrm>
          <a:off x="685800" y="637290"/>
          <a:ext cx="10002838" cy="543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0" y="334963"/>
          <a:ext cx="10688638" cy="70093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49500"/>
                <a:gridCol w="8339138"/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Bookman Old Style" pitchFamily="18" charset="0"/>
                        </a:rPr>
                        <a:t>ATTIVITÀ</a:t>
                      </a:r>
                      <a:endParaRPr lang="it-IT" sz="1200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smtClean="0">
                          <a:latin typeface="Bookman Old Style" pitchFamily="18" charset="0"/>
                        </a:rPr>
                        <a:t>FOCUS DELL’OSSERVAZIONE</a:t>
                      </a:r>
                      <a:endParaRPr lang="it-IT" sz="1200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282893">
                <a:tc>
                  <a:txBody>
                    <a:bodyPr/>
                    <a:lstStyle/>
                    <a:p>
                      <a:r>
                        <a:rPr lang="it-IT" sz="1200" b="1" u="none" dirty="0" smtClean="0">
                          <a:solidFill>
                            <a:srgbClr val="002060"/>
                          </a:solidFill>
                          <a:latin typeface="RotisSemiSerif"/>
                        </a:rPr>
                        <a:t>1a.</a:t>
                      </a:r>
                      <a:r>
                        <a:rPr lang="it-IT" sz="1200" b="1" u="none" kern="120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 Gioco</a:t>
                      </a:r>
                      <a:r>
                        <a:rPr lang="it-IT" sz="1200" b="1" u="none" kern="1200" baseline="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 libero</a:t>
                      </a:r>
                      <a:endParaRPr lang="it-IT" sz="1200" b="1" u="none" dirty="0">
                        <a:solidFill>
                          <a:srgbClr val="002060"/>
                        </a:solidFill>
                        <a:latin typeface="RotisSemi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Ricerca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spontanea dell’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interazione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col genitore; presenza di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riferimento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condiviso (dare/mostrare); Esplorazione del materiale;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Gioco funzionale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vs attività ripetitive.</a:t>
                      </a:r>
                      <a:endParaRPr lang="it-IT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kern="120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1b.</a:t>
                      </a:r>
                      <a:r>
                        <a:rPr lang="it-IT" sz="1200" b="1" u="none" kern="1200" baseline="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 Gioco libero - Palla</a:t>
                      </a:r>
                      <a:endParaRPr lang="it-IT" sz="1200" b="1" u="none" kern="1200" dirty="0" smtClean="0">
                        <a:solidFill>
                          <a:srgbClr val="002060"/>
                        </a:solidFill>
                        <a:latin typeface="RotisSemiSerif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Risposta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all’introduzione della palla; Inizio o risposta di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gioco comune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con la palla.</a:t>
                      </a:r>
                      <a:endParaRPr lang="it-IT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62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dirty="0" smtClean="0">
                          <a:solidFill>
                            <a:srgbClr val="002060"/>
                          </a:solidFill>
                          <a:latin typeface="RotisSemiSerif"/>
                        </a:rPr>
                        <a:t>2.</a:t>
                      </a:r>
                      <a:r>
                        <a:rPr lang="it-IT" sz="1200" b="1" u="none" kern="120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 Interruzione</a:t>
                      </a:r>
                      <a:r>
                        <a:rPr lang="it-IT" sz="1200" b="1" u="none" kern="1200" baseline="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 del gioco</a:t>
                      </a:r>
                      <a:endParaRPr lang="it-IT" sz="1200" b="1" u="none" kern="1200" dirty="0" smtClean="0">
                        <a:solidFill>
                          <a:srgbClr val="002060"/>
                        </a:solidFill>
                        <a:latin typeface="RotisSemiSerif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Reazione</a:t>
                      </a:r>
                      <a:r>
                        <a:rPr lang="it-IT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all’interruzione intenzionale del gioco; 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uso del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contatto oculare </a:t>
                      </a:r>
                      <a:r>
                        <a:rPr lang="it-IT" sz="12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per dedurre l’intenzione; dimostrazione di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consapevolezza </a:t>
                      </a:r>
                      <a:r>
                        <a:rPr lang="it-IT" sz="12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della situazione;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uso del corpo dell’altro</a:t>
                      </a:r>
                      <a:r>
                        <a:rPr lang="it-IT" sz="12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per comunicare; uso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espressioni facciali </a:t>
                      </a:r>
                      <a:r>
                        <a:rPr lang="it-IT" sz="12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dirette all’altro.</a:t>
                      </a:r>
                      <a:endParaRPr lang="it-IT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6221">
                <a:tc>
                  <a:txBody>
                    <a:bodyPr/>
                    <a:lstStyle/>
                    <a:p>
                      <a:r>
                        <a:rPr lang="it-IT" sz="1200" b="1" u="none" dirty="0" smtClean="0">
                          <a:solidFill>
                            <a:srgbClr val="002060"/>
                          </a:solidFill>
                          <a:latin typeface="RotisSemiSerif"/>
                        </a:rPr>
                        <a:t>3.</a:t>
                      </a:r>
                      <a:r>
                        <a:rPr lang="it-IT" sz="1200" b="1" u="none" kern="120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 Risposta al nome</a:t>
                      </a:r>
                      <a:endParaRPr lang="it-IT" sz="1200" b="1" u="none" dirty="0">
                        <a:solidFill>
                          <a:srgbClr val="002060"/>
                        </a:solidFill>
                        <a:latin typeface="RotisSemi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Consistenza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della risposta 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alla gerarchia di tentativi; quali sono  le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modalità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per attirare la sua attenzione (nome, vocalizzi familiari, modalità fisiche); a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chi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risponde (genitore e/o esaminatore); come risponde: c’è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contatto oculare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it-IT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62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dirty="0" smtClean="0">
                          <a:solidFill>
                            <a:srgbClr val="002060"/>
                          </a:solidFill>
                          <a:latin typeface="RotisSemiSerif"/>
                        </a:rPr>
                        <a:t>4a.</a:t>
                      </a:r>
                      <a:r>
                        <a:rPr lang="it-IT" sz="1200" b="1" u="none" kern="120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 Gioco con le bolle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Stato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affettivo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del bambino,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inizio attenzione condivisa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divertimento condiviso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comportamento motorio: presenza di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manierismi motori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; presenza di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comportamenti sensoriali insoliti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it-IT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938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dirty="0" smtClean="0">
                          <a:solidFill>
                            <a:srgbClr val="002060"/>
                          </a:solidFill>
                          <a:latin typeface="RotisSemiSerif"/>
                        </a:rPr>
                        <a:t>4b.</a:t>
                      </a:r>
                      <a:r>
                        <a:rPr lang="it-IT" sz="1200" b="1" u="none" kern="120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 Gioco con le bolle</a:t>
                      </a:r>
                      <a:r>
                        <a:rPr lang="it-IT" sz="1200" b="1" u="none" kern="1200" baseline="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 – gioco provocatorio</a:t>
                      </a:r>
                      <a:endParaRPr lang="it-IT" sz="1200" b="1" u="none" kern="1200" dirty="0" smtClean="0">
                        <a:solidFill>
                          <a:srgbClr val="002060"/>
                        </a:solidFill>
                        <a:latin typeface="RotisSemiSerif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Risposta a situazione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socialmente ambigua (si impedisce accesso al gioco), uso del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contatto oculare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delle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vocalizzazioni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espressioni facciali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comportamenti motori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it-IT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62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kern="120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5a. Anticipazione</a:t>
                      </a:r>
                      <a:r>
                        <a:rPr lang="it-IT" sz="1200" b="1" u="none" kern="1200" baseline="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 di una routine con gli oggetti</a:t>
                      </a:r>
                      <a:endParaRPr lang="it-IT" sz="1200" b="1" u="none" kern="1200" dirty="0" smtClean="0">
                        <a:solidFill>
                          <a:srgbClr val="002060"/>
                        </a:solidFill>
                        <a:latin typeface="RotisSemiSerif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Stato affettivo</a:t>
                      </a:r>
                      <a:r>
                        <a:rPr lang="it-IT" sz="1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del bambino, l’</a:t>
                      </a:r>
                      <a:r>
                        <a:rPr lang="it-IT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inizio attenzione condivisa</a:t>
                      </a:r>
                      <a:r>
                        <a:rPr lang="it-IT" sz="1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il </a:t>
                      </a:r>
                      <a:r>
                        <a:rPr lang="it-IT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divertimento condiviso</a:t>
                      </a:r>
                      <a:r>
                        <a:rPr lang="it-IT" sz="1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le</a:t>
                      </a:r>
                      <a:r>
                        <a:rPr lang="it-IT" sz="120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modalità di</a:t>
                      </a:r>
                      <a:r>
                        <a:rPr lang="it-IT" sz="1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richiesta</a:t>
                      </a:r>
                      <a:r>
                        <a:rPr lang="it-IT" sz="1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e le risposte motorie: </a:t>
                      </a:r>
                      <a:r>
                        <a:rPr lang="it-IT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manierismi</a:t>
                      </a:r>
                      <a:r>
                        <a:rPr lang="it-IT" sz="1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t-IT" sz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462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kern="120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5b.</a:t>
                      </a:r>
                      <a:r>
                        <a:rPr lang="it-IT" sz="1200" b="1" u="none" kern="1200" baseline="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 Anticipazione di una routine con oggetti – impossibilità di gioco</a:t>
                      </a:r>
                      <a:endParaRPr lang="it-IT" sz="1200" b="1" u="none" kern="1200" dirty="0" smtClean="0">
                        <a:solidFill>
                          <a:srgbClr val="002060"/>
                        </a:solidFill>
                        <a:latin typeface="RotisSemiSerif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Risposta a situazione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socialmente ambigua ( lo sperimentatore non è in grado di completare il gioco), uso del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contatto oculare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delle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vocalizzazioni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espressioni facciali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comportamenti motori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it-IT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62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kern="120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6.</a:t>
                      </a:r>
                      <a:r>
                        <a:rPr lang="it-IT" sz="1200" b="1" u="none" kern="1200" baseline="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 Anticipazione di una routine sociale</a:t>
                      </a:r>
                      <a:endParaRPr lang="it-IT" sz="1200" b="1" u="none" kern="1200" dirty="0" smtClean="0">
                        <a:solidFill>
                          <a:srgbClr val="002060"/>
                        </a:solidFill>
                        <a:latin typeface="RotisSemiSerif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Stato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affettivo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tentativi di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iniziare la routine sociale</a:t>
                      </a:r>
                      <a:r>
                        <a:rPr lang="it-IT" sz="12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direzionalità sociale</a:t>
                      </a:r>
                      <a:r>
                        <a:rPr lang="it-IT" sz="12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dei comportamenti e modalità di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integrazione</a:t>
                      </a:r>
                      <a:r>
                        <a:rPr lang="it-IT" sz="12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con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contatto oculare</a:t>
                      </a:r>
                      <a:r>
                        <a:rPr lang="it-IT" sz="12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espressioni facciali</a:t>
                      </a:r>
                      <a:r>
                        <a:rPr lang="it-IT" sz="12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vocalizzazioni</a:t>
                      </a:r>
                      <a:r>
                        <a:rPr lang="it-IT" sz="12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it-IT" sz="1200" b="1" i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gestualità</a:t>
                      </a:r>
                      <a:r>
                        <a:rPr lang="it-IT" sz="12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verso l’altro.</a:t>
                      </a:r>
                      <a:endParaRPr lang="it-IT" sz="1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90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dirty="0" smtClean="0">
                          <a:solidFill>
                            <a:srgbClr val="002060"/>
                          </a:solidFill>
                          <a:latin typeface="RotisSemiSerif"/>
                        </a:rPr>
                        <a:t>7. </a:t>
                      </a:r>
                      <a:r>
                        <a:rPr lang="it-IT" sz="1200" b="1" u="none" kern="120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Risposta all’attenzione</a:t>
                      </a:r>
                      <a:r>
                        <a:rPr lang="it-IT" sz="1200" b="1" u="none" kern="1200" baseline="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 condivisa</a:t>
                      </a:r>
                      <a:endParaRPr lang="it-IT" sz="1200" b="1" u="none" kern="1200" dirty="0" smtClean="0">
                        <a:solidFill>
                          <a:srgbClr val="002060"/>
                        </a:solidFill>
                        <a:latin typeface="RotisSemiSerif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Segue i cambiamenti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dell’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orientamento del volto e dello sguardo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o ha bisogno dell’i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ndicazione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per guardare in direzione di un bersaglio?</a:t>
                      </a:r>
                      <a:endParaRPr lang="it-IT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227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kern="120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8.</a:t>
                      </a:r>
                      <a:r>
                        <a:rPr lang="it-IT" sz="1200" b="1" u="none" kern="1200" baseline="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 Risposta al sorriso sociale</a:t>
                      </a:r>
                      <a:endParaRPr lang="it-IT" sz="1200" b="1" u="none" kern="1200" dirty="0" smtClean="0">
                        <a:solidFill>
                          <a:srgbClr val="002060"/>
                        </a:solidFill>
                        <a:latin typeface="RotisSemiSerif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Risposta a sorriso? Genitore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e/o esaminatore? Deve esser toccato o solleticato?</a:t>
                      </a:r>
                      <a:endParaRPr lang="it-IT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62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kern="120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9a. Bagnetto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la </a:t>
                      </a:r>
                      <a:r>
                        <a:rPr lang="it-IT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capacità di aderire a schemi sociali</a:t>
                      </a:r>
                      <a:r>
                        <a:rPr lang="it-IT" sz="1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come la routine del bagno di una bambola;</a:t>
                      </a:r>
                      <a:r>
                        <a:rPr lang="it-IT" sz="120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contribuisce spontaneamente</a:t>
                      </a:r>
                      <a:r>
                        <a:rPr lang="it-IT" sz="120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al gioco di finzione </a:t>
                      </a:r>
                      <a:r>
                        <a:rPr lang="it-IT" sz="12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 imita le azioni</a:t>
                      </a:r>
                      <a:r>
                        <a:rPr lang="it-IT" sz="120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usa oggetti come </a:t>
                      </a:r>
                      <a:r>
                        <a:rPr lang="it-IT" sz="12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sostituti simbolici</a:t>
                      </a:r>
                      <a:r>
                        <a:rPr lang="it-IT" sz="1200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it-IT" sz="120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286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kern="120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9b. Bagnetto – ignorare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Come si comporta</a:t>
                      </a:r>
                      <a:r>
                        <a:rPr lang="it-IT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quando ignorato: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Come si intrattiene?  Come risponde all’essere ignorato?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Cerca l’interazione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?</a:t>
                      </a:r>
                      <a:endParaRPr lang="it-IT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62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kern="120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10.</a:t>
                      </a:r>
                      <a:r>
                        <a:rPr lang="it-IT" sz="1200" b="1" u="none" kern="1200" baseline="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 Imitazione funzionale simbolica</a:t>
                      </a:r>
                      <a:endParaRPr lang="it-IT" sz="1200" b="1" u="none" kern="1200" dirty="0" smtClean="0">
                        <a:solidFill>
                          <a:srgbClr val="002060"/>
                        </a:solidFill>
                        <a:latin typeface="RotisSemiSerif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Uso di </a:t>
                      </a:r>
                      <a:r>
                        <a:rPr lang="it-IT" sz="1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oggetti in miniatura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o uso di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sostituti simbolici 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nell’imitazione di azioni familiari; presenza di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consapevolezza sociale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e </a:t>
                      </a:r>
                      <a:r>
                        <a:rPr lang="it-IT" sz="1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divertimento condiviso</a:t>
                      </a:r>
                      <a:r>
                        <a:rPr lang="it-IT" sz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it-IT" sz="1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4622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1" u="none" kern="1200" dirty="0" smtClean="0">
                          <a:solidFill>
                            <a:srgbClr val="002060"/>
                          </a:solidFill>
                          <a:latin typeface="RotisSemiSerif"/>
                          <a:ea typeface="+mn-ea"/>
                          <a:cs typeface="+mn-cs"/>
                        </a:rPr>
                        <a:t>11. Snack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Indica una preferenza</a:t>
                      </a:r>
                      <a:r>
                        <a:rPr lang="it-IT" sz="1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it-IT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Richiede</a:t>
                      </a:r>
                      <a:r>
                        <a:rPr lang="it-IT" sz="1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altro cibo? Se si, come lo fa? Utilizza lo sguardo, i gesti, le espressioni facciali e le vocalizzazioni per comunicare richieste? Il bambino </a:t>
                      </a:r>
                      <a:r>
                        <a:rPr lang="it-IT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mostra</a:t>
                      </a:r>
                      <a:r>
                        <a:rPr lang="it-IT" sz="1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it-IT" sz="12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offre</a:t>
                      </a:r>
                      <a:r>
                        <a:rPr lang="it-IT" sz="1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il suo snack  al genitore per condividerlo?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1190625" y="1866900"/>
          <a:ext cx="8597900" cy="292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>
          <a:xfrm>
            <a:off x="1330325" y="439738"/>
            <a:ext cx="8597900" cy="654050"/>
          </a:xfrm>
        </p:spPr>
        <p:txBody>
          <a:bodyPr/>
          <a:lstStyle/>
          <a:p>
            <a:pPr algn="ctr"/>
            <a:r>
              <a:rPr lang="it-IT" b="1" smtClean="0">
                <a:latin typeface="Bookman Old Style" pitchFamily="18" charset="0"/>
                <a:ea typeface="ＭＳ Ｐゴシック" pitchFamily="34" charset="-128"/>
              </a:rPr>
              <a:t>Diagnosi precoce </a:t>
            </a:r>
            <a:r>
              <a:rPr lang="it-IT" b="1" smtClean="0">
                <a:latin typeface="Bookman Old Style" pitchFamily="18" charset="0"/>
                <a:ea typeface="ＭＳ Ｐゴシック" pitchFamily="34" charset="-128"/>
                <a:cs typeface="Times New Roman" pitchFamily="18" charset="0"/>
              </a:rPr>
              <a:t>→</a:t>
            </a:r>
            <a:r>
              <a:rPr lang="it-IT" b="1" smtClean="0">
                <a:latin typeface="Bookman Old Style" pitchFamily="18" charset="0"/>
                <a:ea typeface="ＭＳ Ｐゴシック" pitchFamily="34" charset="-128"/>
              </a:rPr>
              <a:t> perché?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929390" y="1469036"/>
          <a:ext cx="8998835" cy="461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5963" y="658813"/>
            <a:ext cx="9531350" cy="4048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 smtClean="0">
                <a:latin typeface="Bookman Old Style" pitchFamily="18" charset="0"/>
              </a:rPr>
              <a:t/>
            </a:r>
            <a:br>
              <a:rPr lang="it-IT" b="1" dirty="0" smtClean="0">
                <a:latin typeface="Bookman Old Style" pitchFamily="18" charset="0"/>
              </a:rPr>
            </a:br>
            <a:r>
              <a:rPr lang="it-IT" b="1" dirty="0" smtClean="0">
                <a:latin typeface="Bookman Old Style" pitchFamily="18" charset="0"/>
              </a:rPr>
              <a:t>Trattamento: caratteristiche condivise</a:t>
            </a:r>
            <a:br>
              <a:rPr lang="it-IT" b="1" dirty="0" smtClean="0">
                <a:latin typeface="Bookman Old Style" pitchFamily="18" charset="0"/>
              </a:rPr>
            </a:br>
            <a:endParaRPr lang="it-IT" b="1" dirty="0">
              <a:latin typeface="Bookman Old Style" pitchFamily="18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1319134" y="899410"/>
          <a:ext cx="8319541" cy="5741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1363" y="519113"/>
            <a:ext cx="9531350" cy="1092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b="1" dirty="0" smtClean="0">
                <a:latin typeface="Bookman Old Style" pitchFamily="18" charset="0"/>
              </a:rPr>
              <a:t>Obiettivi condivisi</a:t>
            </a:r>
            <a:br>
              <a:rPr lang="it-IT" b="1" dirty="0" smtClean="0">
                <a:latin typeface="Bookman Old Style" pitchFamily="18" charset="0"/>
              </a:rPr>
            </a:br>
            <a:endParaRPr lang="it-IT" b="1" dirty="0">
              <a:latin typeface="Bookman Old Style" pitchFamily="18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sz="quarter" idx="1"/>
          </p:nvPr>
        </p:nvGraphicFramePr>
        <p:xfrm>
          <a:off x="715962" y="749509"/>
          <a:ext cx="9972676" cy="6000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746125" y="682625"/>
            <a:ext cx="9531350" cy="592138"/>
          </a:xfrm>
        </p:spPr>
        <p:txBody>
          <a:bodyPr/>
          <a:lstStyle/>
          <a:p>
            <a:pPr algn="ctr"/>
            <a:r>
              <a:rPr lang="it-IT" sz="3200" b="1" smtClean="0">
                <a:latin typeface="Bookman Old Style" pitchFamily="18" charset="0"/>
                <a:ea typeface="ＭＳ Ｐゴシック" pitchFamily="34" charset="-128"/>
              </a:rPr>
              <a:t>Trattamenti consigliati in età precoce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944381" y="2173575"/>
          <a:ext cx="8979108" cy="260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>
          <a:xfrm>
            <a:off x="1292225" y="692150"/>
            <a:ext cx="8596313" cy="592138"/>
          </a:xfrm>
        </p:spPr>
        <p:txBody>
          <a:bodyPr/>
          <a:lstStyle/>
          <a:p>
            <a:pPr algn="ctr">
              <a:defRPr/>
            </a:pP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ea typeface="ＭＳ Ｐゴシック" pitchFamily="34" charset="-128"/>
              </a:rPr>
              <a:t>Terapia Mediata dai Genitori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584200" y="1371601"/>
          <a:ext cx="9759950" cy="4309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1336675" y="393700"/>
            <a:ext cx="8596313" cy="654050"/>
          </a:xfrm>
        </p:spPr>
        <p:txBody>
          <a:bodyPr/>
          <a:lstStyle/>
          <a:p>
            <a:pPr algn="ctr"/>
            <a:r>
              <a:rPr lang="it-IT" b="1" smtClean="0">
                <a:latin typeface="Bookman Old Style" pitchFamily="18" charset="0"/>
                <a:ea typeface="ＭＳ Ｐゴシック" pitchFamily="34" charset="-128"/>
              </a:rPr>
              <a:t>La TMG all’OPBG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9913" y="3876675"/>
            <a:ext cx="3627437" cy="2124075"/>
          </a:xfrm>
        </p:spPr>
        <p:txBody>
          <a:bodyPr/>
          <a:lstStyle/>
          <a:p>
            <a:pPr>
              <a:defRPr/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Diretta a bambini dai 18 ai 30 mesi</a:t>
            </a:r>
          </a:p>
          <a:p>
            <a:pPr>
              <a:defRPr/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In prima diagnosi</a:t>
            </a:r>
          </a:p>
          <a:p>
            <a:pPr>
              <a:defRPr/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Senza trattamento</a:t>
            </a:r>
          </a:p>
          <a:p>
            <a:pPr>
              <a:defRPr/>
            </a:pPr>
            <a:r>
              <a:rPr lang="it-IT" sz="2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10 incontri a cadenza settimanale</a:t>
            </a:r>
            <a:endParaRPr lang="it-IT" sz="2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7652" name="Immagine 12" descr="MTW-Resourc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25" y="3902075"/>
            <a:ext cx="1362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mmagine 11" descr="articleInlin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0688" y="3921125"/>
            <a:ext cx="14763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ccia in giù 5"/>
          <p:cNvSpPr/>
          <p:nvPr/>
        </p:nvSpPr>
        <p:spPr>
          <a:xfrm>
            <a:off x="1998663" y="2998788"/>
            <a:ext cx="430212" cy="80803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080000" y="1560513"/>
            <a:ext cx="5278438" cy="1028700"/>
          </a:xfrm>
          <a:prstGeom prst="rect">
            <a:avLst/>
          </a:prstGeom>
          <a:noFill/>
        </p:spPr>
        <p:txBody>
          <a:bodyPr lIns="104287" tIns="52144" rIns="104287" bIns="52144">
            <a:spAutoFit/>
          </a:bodyPr>
          <a:lstStyle/>
          <a:p>
            <a:pPr>
              <a:defRPr/>
            </a:pP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Modello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di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trattamento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finalizzato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ad </a:t>
            </a:r>
            <a:r>
              <a:rPr lang="en-US" sz="2000" b="0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incrementare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it-IT" sz="2000" b="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le abilità di comunicazione ed interazione genitore- bambino.</a:t>
            </a:r>
          </a:p>
        </p:txBody>
      </p:sp>
      <p:sp>
        <p:nvSpPr>
          <p:cNvPr id="8" name="Freccia a destra 7"/>
          <p:cNvSpPr/>
          <p:nvPr/>
        </p:nvSpPr>
        <p:spPr>
          <a:xfrm>
            <a:off x="3867150" y="1903413"/>
            <a:ext cx="1123950" cy="4206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49508" y="1522947"/>
            <a:ext cx="2796603" cy="12133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104287" tIns="52144" rIns="104287" bIns="52144">
            <a:spAutoFit/>
          </a:bodyPr>
          <a:lstStyle/>
          <a:p>
            <a:pPr algn="ctr">
              <a:defRPr/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  <a:cs typeface="ＭＳ Ｐゴシック"/>
              </a:rPr>
              <a:t>TMG</a:t>
            </a:r>
          </a:p>
          <a:p>
            <a:pPr algn="ctr">
              <a:defRPr/>
            </a:pPr>
            <a:r>
              <a:rPr lang="it-IT" sz="2400" dirty="0">
                <a:solidFill>
                  <a:schemeClr val="bg1"/>
                </a:solidFill>
                <a:latin typeface="Bookman Old Style" pitchFamily="18" charset="0"/>
                <a:cs typeface="ＭＳ Ｐゴシック"/>
              </a:rPr>
              <a:t>Terapia Mediata dai Genitori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711950" y="3343275"/>
            <a:ext cx="33464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Riferimenti teorici: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>
          <a:xfrm>
            <a:off x="1231900" y="554038"/>
            <a:ext cx="8596313" cy="990600"/>
          </a:xfrm>
        </p:spPr>
        <p:txBody>
          <a:bodyPr/>
          <a:lstStyle/>
          <a:p>
            <a:pPr algn="ctr">
              <a:defRPr/>
            </a:pPr>
            <a:r>
              <a:rPr lang="it-IT" sz="3200" b="1" dirty="0" err="1" smtClean="0">
                <a:latin typeface="Bookman Old Style" pitchFamily="18" charset="0"/>
                <a:ea typeface="ＭＳ Ｐゴシック" pitchFamily="34" charset="-128"/>
              </a:rPr>
              <a:t>Early</a:t>
            </a:r>
            <a:r>
              <a:rPr lang="it-IT" sz="3200" b="1" dirty="0" smtClean="0">
                <a:latin typeface="Bookman Old Style" pitchFamily="18" charset="0"/>
                <a:ea typeface="ＭＳ Ｐゴシック" pitchFamily="34" charset="-128"/>
              </a:rPr>
              <a:t> Start Denver </a:t>
            </a:r>
            <a:r>
              <a:rPr lang="it-IT" sz="3200" b="1" dirty="0" err="1" smtClean="0">
                <a:latin typeface="Bookman Old Style" pitchFamily="18" charset="0"/>
                <a:ea typeface="ＭＳ Ｐゴシック" pitchFamily="34" charset="-128"/>
              </a:rPr>
              <a:t>Model</a:t>
            </a:r>
            <a:r>
              <a:rPr lang="it-IT" b="1" dirty="0" smtClean="0">
                <a:latin typeface="Bookman Old Style" pitchFamily="18" charset="0"/>
                <a:ea typeface="ＭＳ Ｐゴシック" pitchFamily="34" charset="-128"/>
              </a:rPr>
              <a:t/>
            </a:r>
            <a:br>
              <a:rPr lang="it-IT" b="1" dirty="0" smtClean="0">
                <a:latin typeface="Bookman Old Style" pitchFamily="18" charset="0"/>
                <a:ea typeface="ＭＳ Ｐゴシック" pitchFamily="34" charset="-128"/>
              </a:rPr>
            </a:br>
            <a:r>
              <a:rPr lang="it-IT" sz="2400" i="1" dirty="0" smtClean="0">
                <a:latin typeface="Bookman Old Style" pitchFamily="18" charset="0"/>
                <a:ea typeface="ＭＳ Ｐゴシック" pitchFamily="34" charset="-128"/>
              </a:rPr>
              <a:t>(</a:t>
            </a:r>
            <a:r>
              <a:rPr lang="it-IT" sz="2400" i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Rogers</a:t>
            </a:r>
            <a:r>
              <a:rPr lang="it-IT" sz="24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and Dawson, 2009)</a:t>
            </a:r>
            <a:r>
              <a:rPr lang="it-IT" sz="28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it-IT" sz="28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endParaRPr lang="it-IT" sz="2800" i="1" dirty="0" smtClean="0">
              <a:latin typeface="Bookman Old Style" pitchFamily="18" charset="0"/>
              <a:ea typeface="ＭＳ Ｐゴシック" pitchFamily="34" charset="-128"/>
            </a:endParaRPr>
          </a:p>
        </p:txBody>
      </p:sp>
      <p:graphicFrame>
        <p:nvGraphicFramePr>
          <p:cNvPr id="5" name="Diagramma 4"/>
          <p:cNvGraphicFramePr/>
          <p:nvPr/>
        </p:nvGraphicFramePr>
        <p:xfrm>
          <a:off x="569626" y="1528998"/>
          <a:ext cx="10119012" cy="4601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531938" y="1797050"/>
            <a:ext cx="258445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5" rIns="99551" bIns="49775">
            <a:spAutoFit/>
          </a:bodyPr>
          <a:lstStyle/>
          <a:p>
            <a:pPr algn="ctr" defTabSz="995363">
              <a:lnSpc>
                <a:spcPts val="4788"/>
              </a:lnSpc>
            </a:pPr>
            <a:r>
              <a:rPr lang="it-IT" sz="4600">
                <a:solidFill>
                  <a:srgbClr val="0154A0"/>
                </a:solidFill>
                <a:latin typeface="Bookman Old Style" pitchFamily="18" charset="0"/>
              </a:rPr>
              <a:t>GRAZIE</a:t>
            </a:r>
          </a:p>
        </p:txBody>
      </p:sp>
      <p:pic>
        <p:nvPicPr>
          <p:cNvPr id="29699" name="Picture 3" descr="C:\Users\Lidia\Pictures\spychiatric hel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0" y="355600"/>
            <a:ext cx="5164138" cy="3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2609850" y="4387850"/>
            <a:ext cx="555942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51" tIns="49775" rIns="99551" bIns="49775">
            <a:spAutoFit/>
          </a:bodyPr>
          <a:lstStyle/>
          <a:p>
            <a:pPr algn="ctr" defTabSz="995363">
              <a:lnSpc>
                <a:spcPts val="4788"/>
              </a:lnSpc>
            </a:pPr>
            <a:r>
              <a:rPr lang="it-IT" sz="4000">
                <a:solidFill>
                  <a:srgbClr val="0154A0"/>
                </a:solidFill>
                <a:latin typeface="Bookman Old Style" pitchFamily="18" charset="0"/>
              </a:rPr>
              <a:t>lidia.delia@opbg.net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>
          <a:xfrm>
            <a:off x="776288" y="547688"/>
            <a:ext cx="9531350" cy="592137"/>
          </a:xfrm>
        </p:spPr>
        <p:txBody>
          <a:bodyPr/>
          <a:lstStyle/>
          <a:p>
            <a:pPr algn="ctr"/>
            <a:r>
              <a:rPr lang="it-IT" sz="3200" b="1" smtClean="0">
                <a:latin typeface="Bookman Old Style" pitchFamily="18" charset="0"/>
                <a:ea typeface="ＭＳ Ｐゴシック" pitchFamily="34" charset="-128"/>
              </a:rPr>
              <a:t>Obiettivi della diagnosi precoce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sz="quarter" idx="1"/>
          </p:nvPr>
        </p:nvGraphicFramePr>
        <p:xfrm>
          <a:off x="546491" y="1454046"/>
          <a:ext cx="9531350" cy="465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9663" y="242888"/>
            <a:ext cx="9128125" cy="1577975"/>
          </a:xfrm>
        </p:spPr>
        <p:txBody>
          <a:bodyPr/>
          <a:lstStyle/>
          <a:p>
            <a:pPr algn="ctr"/>
            <a:r>
              <a:rPr lang="it-IT" sz="3200" b="1" smtClean="0">
                <a:latin typeface="Bookman Old Style" pitchFamily="18" charset="0"/>
                <a:ea typeface="ＭＳ Ｐゴシック" pitchFamily="34" charset="-128"/>
              </a:rPr>
              <a:t>Sintomatologia </a:t>
            </a:r>
            <a:br>
              <a:rPr lang="it-IT" sz="3200" b="1" smtClean="0">
                <a:latin typeface="Bookman Old Style" pitchFamily="18" charset="0"/>
                <a:ea typeface="ＭＳ Ｐゴシック" pitchFamily="34" charset="-128"/>
              </a:rPr>
            </a:br>
            <a:r>
              <a:rPr lang="it-IT" sz="3200" b="1" smtClean="0">
                <a:latin typeface="Bookman Old Style" pitchFamily="18" charset="0"/>
                <a:ea typeface="ＭＳ Ｐゴシック" pitchFamily="34" charset="-128"/>
              </a:rPr>
              <a:t>dei Disturbi dello Spettro Autistico (ASD)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809469" y="2079051"/>
          <a:ext cx="9473783" cy="3692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1343025" y="515938"/>
            <a:ext cx="8597900" cy="654050"/>
          </a:xfrm>
        </p:spPr>
        <p:txBody>
          <a:bodyPr/>
          <a:lstStyle/>
          <a:p>
            <a:pPr algn="ctr"/>
            <a:r>
              <a:rPr lang="it-IT" b="1" smtClean="0">
                <a:latin typeface="Bookman Old Style" pitchFamily="18" charset="0"/>
                <a:ea typeface="ＭＳ Ｐゴシック" pitchFamily="34" charset="-128"/>
              </a:rPr>
              <a:t>La valutazione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614597" y="1397000"/>
          <a:ext cx="9812103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20" name="Picture 2" descr="C:\Users\Lidia\Pictures\lente_ingrandimento_bi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58913" y="2044700"/>
            <a:ext cx="14605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1027113" y="457200"/>
            <a:ext cx="9296400" cy="531813"/>
          </a:xfrm>
        </p:spPr>
        <p:txBody>
          <a:bodyPr/>
          <a:lstStyle/>
          <a:p>
            <a:pPr algn="ctr"/>
            <a:r>
              <a:rPr lang="it-IT" sz="2800" b="1" smtClean="0">
                <a:latin typeface="Bookman Old Style" pitchFamily="18" charset="0"/>
                <a:ea typeface="ＭＳ Ｐゴシック" pitchFamily="34" charset="-128"/>
              </a:rPr>
              <a:t>“Linguaggio e comunicazione sociale reciproca”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901700" y="1154243"/>
          <a:ext cx="9296400" cy="538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CasellaDiTesto 4"/>
          <p:cNvSpPr txBox="1">
            <a:spLocks noChangeArrowheads="1"/>
          </p:cNvSpPr>
          <p:nvPr/>
        </p:nvSpPr>
        <p:spPr bwMode="auto">
          <a:xfrm>
            <a:off x="4976813" y="1093788"/>
            <a:ext cx="37480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5232400" y="2428875"/>
            <a:ext cx="4092575" cy="522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chemeClr val="accent2"/>
                </a:solidFill>
                <a:latin typeface="Bookman Old Style" pitchFamily="18" charset="0"/>
              </a:rPr>
              <a:t>Linguaggio parlato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1087438" y="463550"/>
            <a:ext cx="9047162" cy="592138"/>
          </a:xfrm>
        </p:spPr>
        <p:txBody>
          <a:bodyPr/>
          <a:lstStyle/>
          <a:p>
            <a:pPr algn="ctr"/>
            <a:r>
              <a:rPr lang="it-IT" sz="3200" b="1" smtClean="0">
                <a:latin typeface="Bookman Old Style" pitchFamily="18" charset="0"/>
                <a:ea typeface="ＭＳ Ｐゴシック" pitchFamily="34" charset="-128"/>
              </a:rPr>
              <a:t>“Risposta agli altri”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886709" y="1409076"/>
          <a:ext cx="9471493" cy="486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897438" y="1778000"/>
            <a:ext cx="4092575" cy="5222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solidFill>
                  <a:schemeClr val="accent2"/>
                </a:solidFill>
                <a:latin typeface="Bookman Old Style" pitchFamily="18" charset="0"/>
              </a:rPr>
              <a:t>Responsività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>
          <a:xfrm>
            <a:off x="1990725" y="438150"/>
            <a:ext cx="8259763" cy="593725"/>
          </a:xfrm>
        </p:spPr>
        <p:txBody>
          <a:bodyPr/>
          <a:lstStyle/>
          <a:p>
            <a:pPr algn="ctr"/>
            <a:r>
              <a:rPr lang="it-IT" sz="3200" b="1" smtClean="0">
                <a:latin typeface="Bookman Old Style" pitchFamily="18" charset="0"/>
                <a:ea typeface="ＭＳ Ｐゴシック" pitchFamily="34" charset="-128"/>
              </a:rPr>
              <a:t>“Interazione con gli altri”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773112" y="1085849"/>
          <a:ext cx="9690021" cy="5974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1087438" y="493713"/>
            <a:ext cx="9047162" cy="531812"/>
          </a:xfrm>
        </p:spPr>
        <p:txBody>
          <a:bodyPr/>
          <a:lstStyle/>
          <a:p>
            <a:pPr algn="ctr"/>
            <a:r>
              <a:rPr lang="it-IT" sz="2800" b="1" smtClean="0">
                <a:latin typeface="Bookman Old Style" pitchFamily="18" charset="0"/>
                <a:ea typeface="ＭＳ Ｐゴシック" pitchFamily="34" charset="-128"/>
              </a:rPr>
              <a:t>“Contatto oculare e gestualità”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901700" y="1130300"/>
          <a:ext cx="91694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PB7D3KnWdhD1KwaIgEzq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QVAd9hF27WdoG6UHB8lPt"/>
  <p:tag name="DVSHEQ" val="634649843"/>
</p:tagLst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">
      <a:majorFont>
        <a:latin typeface="RotisSemiSerif"/>
        <a:ea typeface=""/>
        <a:cs typeface=""/>
      </a:majorFont>
      <a:minorFont>
        <a:latin typeface="RotisSemi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6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PowerBook:Applications (Mac OS 9):Microsoft Office 98:Modelli:Presentazione vuota</Template>
  <TotalTime>9983</TotalTime>
  <Words>1704</Words>
  <Application>Microsoft Office PowerPoint</Application>
  <PresentationFormat>Personalizzato</PresentationFormat>
  <Paragraphs>197</Paragraphs>
  <Slides>26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Presentazione vuota</vt:lpstr>
      <vt:lpstr>  Modalità di valutazione  dei Disturbi dello Spettro Autistico  nei bambini in età precoce  (18-30 mesi)  </vt:lpstr>
      <vt:lpstr>Diagnosi precoce → perché?</vt:lpstr>
      <vt:lpstr>Obiettivi della diagnosi precoce</vt:lpstr>
      <vt:lpstr>Sintomatologia  dei Disturbi dello Spettro Autistico (ASD)</vt:lpstr>
      <vt:lpstr>La valutazione</vt:lpstr>
      <vt:lpstr>“Linguaggio e comunicazione sociale reciproca”</vt:lpstr>
      <vt:lpstr>“Risposta agli altri”</vt:lpstr>
      <vt:lpstr>“Interazione con gli altri”</vt:lpstr>
      <vt:lpstr>“Contatto oculare e gestualità”</vt:lpstr>
      <vt:lpstr>“Idee ed immaginazione”</vt:lpstr>
      <vt:lpstr>“Interessi insoliti/ristretti e comportamenti ripetitivi”</vt:lpstr>
      <vt:lpstr>Sintomi precoci aspecifici</vt:lpstr>
      <vt:lpstr>Diapositiva 13</vt:lpstr>
      <vt:lpstr>Iter diagnostico</vt:lpstr>
      <vt:lpstr>ADOS-2 modulo Toddler</vt:lpstr>
      <vt:lpstr>Diapositiva 16</vt:lpstr>
      <vt:lpstr>Diapositiva 17</vt:lpstr>
      <vt:lpstr>Diapositiva 18</vt:lpstr>
      <vt:lpstr>Diapositiva 19</vt:lpstr>
      <vt:lpstr> Trattamento: caratteristiche condivise </vt:lpstr>
      <vt:lpstr>Obiettivi condivisi </vt:lpstr>
      <vt:lpstr>Trattamenti consigliati in età precoce</vt:lpstr>
      <vt:lpstr>Terapia Mediata dai Genitori</vt:lpstr>
      <vt:lpstr>La TMG all’OPBG</vt:lpstr>
      <vt:lpstr>Early Start Denver Model (Rogers and Dawson, 2009) </vt:lpstr>
      <vt:lpstr>Diapositiva 26</vt:lpstr>
    </vt:vector>
  </TitlesOfParts>
  <Company>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d</dc:creator>
  <cp:lastModifiedBy>Mariangela</cp:lastModifiedBy>
  <cp:revision>691</cp:revision>
  <cp:lastPrinted>2009-12-16T15:17:58Z</cp:lastPrinted>
  <dcterms:created xsi:type="dcterms:W3CDTF">2002-10-10T10:12:33Z</dcterms:created>
  <dcterms:modified xsi:type="dcterms:W3CDTF">2013-12-05T14:25:30Z</dcterms:modified>
</cp:coreProperties>
</file>